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7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2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4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6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7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2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9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0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8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2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1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oralky.stoklasa.cz/navod-na-motylky-z-papiru-na-zed-x3138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8AB6F-426B-49EC-A26E-6DB82A8F6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E5A213-D4CB-4C68-99E8-B86A9F073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451993"/>
            <a:ext cx="11548532" cy="4099044"/>
          </a:xfrm>
        </p:spPr>
        <p:txBody>
          <a:bodyPr anchor="t">
            <a:normAutofit/>
          </a:bodyPr>
          <a:lstStyle/>
          <a:p>
            <a:r>
              <a:rPr lang="cs-CZ" sz="9600">
                <a:solidFill>
                  <a:schemeClr val="bg1"/>
                </a:solidFill>
              </a:rPr>
              <a:t>Výroba motýlků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7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95BB4B-DB01-4227-84FB-3C4E31D4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cs-CZ" dirty="0"/>
              <a:t>Krok č. 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7C49E0-AE13-4F97-B295-091B66921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Takto zpřehýbaný papír přeložte vodorovně na polovinu. Trojúhelníčky po straně složte směrem dovnitř.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6ED36B-F02A-4AFA-ACF6-D90AEE436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646" y="1758714"/>
            <a:ext cx="4491887" cy="33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1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63E711-6463-4305-B165-C86075AA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cs-CZ" dirty="0"/>
              <a:t>Krok č. 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F75F9F-89A2-4340-9744-3DEBE063E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Stejně složte i na druhé straně. Vznikne tak rovnoramenný trojúhelník.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6CB7E9-B96A-4155-9658-5711C0E99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646" y="1758714"/>
            <a:ext cx="4491887" cy="33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2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11624A-3239-42E7-8017-37DC62B4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cs-CZ" dirty="0"/>
              <a:t>Krok č. 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389B80-C5ED-434E-8857-171B19BCE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Papírek přehněte svisle na polovinu, vznikne pravoúhlý trojúhelník.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E16735-6269-4DCB-8536-F9C519AB6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646" y="1758714"/>
            <a:ext cx="4491887" cy="33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E4129D-24C4-4C7C-9A91-C982DA98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cs-CZ" dirty="0"/>
              <a:t>Krok č. 10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572DD0-076E-4955-8C99-DCB9C81EF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Volné konce trojúhelníku zastřihněte nůžkami do kulata, případně do jiného tvaru, který chcete mít na konci křídel motýlka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4CD668-A468-4A76-94A8-9D95DA57D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646" y="1758714"/>
            <a:ext cx="4491887" cy="33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2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A95B98-738F-485A-832F-D57C3C25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cs-CZ" dirty="0"/>
              <a:t>Krok č. 11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027713-DF46-4CE7-AC92-7F336BCA2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Papírek rozložte opět na rovnoramenný trojúhelník. Jedno dvojité kulaté křídlo přehněte na polovinu k prostřední čáře.</a:t>
            </a:r>
          </a:p>
        </p:txBody>
      </p:sp>
      <p:pic>
        <p:nvPicPr>
          <p:cNvPr id="2050" name="Picture 2" descr="Motýl z papíru 11">
            <a:extLst>
              <a:ext uri="{FF2B5EF4-FFF2-40B4-BE49-F238E27FC236}">
                <a16:creationId xmlns:a16="http://schemas.microsoft.com/office/drawing/2014/main" id="{6394B6CC-F9F6-4CC5-A2EF-9959C867B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646" y="1758714"/>
            <a:ext cx="4491887" cy="336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5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1126D9-7C4F-42FD-8388-F06BAF24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cs-CZ" dirty="0"/>
              <a:t>Krok č. 12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A259B0-E108-4885-91AD-DB3A5FD55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Stejným způsobem přehněte i druhé křídlo.</a:t>
            </a:r>
          </a:p>
        </p:txBody>
      </p:sp>
      <p:pic>
        <p:nvPicPr>
          <p:cNvPr id="3074" name="Picture 2" descr="Motýl z papíru 12">
            <a:extLst>
              <a:ext uri="{FF2B5EF4-FFF2-40B4-BE49-F238E27FC236}">
                <a16:creationId xmlns:a16="http://schemas.microsoft.com/office/drawing/2014/main" id="{DC5727BB-759F-42E0-AAA0-B355BAEF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646" y="1758714"/>
            <a:ext cx="4491887" cy="336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87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134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6B576A-6745-474B-8C92-CF70E8E5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Krok č. 13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CD314-32FE-43C9-BDAC-C0DC54703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Jednou rukou uchopte motýlka nahoře uprostřed, druhou rukou uchopte spodní špičatý výčnělek (pod kulatými konci křídel) a přehněte jej zadem do horní části motýlka tak, aby vyčníval malý trojúhelníček</a:t>
            </a:r>
          </a:p>
        </p:txBody>
      </p:sp>
      <p:pic>
        <p:nvPicPr>
          <p:cNvPr id="4098" name="Picture 2" descr="Motýl z papíru 13">
            <a:extLst>
              <a:ext uri="{FF2B5EF4-FFF2-40B4-BE49-F238E27FC236}">
                <a16:creationId xmlns:a16="http://schemas.microsoft.com/office/drawing/2014/main" id="{D0AC5168-0F9A-46A0-A1E7-00E1C62DA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1" b="1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93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8E5CF9-5D7D-4695-BCD7-B089F545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Krok č. 14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F48425-BA7B-4744-AF84-D8640574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Přečnívající trojúhelníček přehněte vodorovně přesně na hraně křídel. Pevně zarýhněte.</a:t>
            </a:r>
          </a:p>
        </p:txBody>
      </p:sp>
      <p:pic>
        <p:nvPicPr>
          <p:cNvPr id="5122" name="Picture 2" descr="Motýl z papíru 14">
            <a:extLst>
              <a:ext uri="{FF2B5EF4-FFF2-40B4-BE49-F238E27FC236}">
                <a16:creationId xmlns:a16="http://schemas.microsoft.com/office/drawing/2014/main" id="{24879022-B35D-40B0-9B4B-8851F912C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1" b="1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60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854BDE-C803-457E-8CF8-96DA8382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cs-CZ" dirty="0"/>
              <a:t>Krok č. 15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7D25BF-7768-47D0-BE4B-A11E7FF3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Takto vzniklého motýlka ještě přeložte svisle na polovinu a řádně zarýhněte horní trojúhelníček, který celého motýlka drží pohromadě. Pokud si nejste jisti, zda motýlek bude držet, podlepte malý trojúhelníček lepidlem.</a:t>
            </a:r>
          </a:p>
        </p:txBody>
      </p:sp>
      <p:pic>
        <p:nvPicPr>
          <p:cNvPr id="6146" name="Picture 2" descr="Motýl z papíru 15">
            <a:extLst>
              <a:ext uri="{FF2B5EF4-FFF2-40B4-BE49-F238E27FC236}">
                <a16:creationId xmlns:a16="http://schemas.microsoft.com/office/drawing/2014/main" id="{44501AF5-C779-40BE-ADA2-60F98140F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r="4036"/>
          <a:stretch/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64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DEEDCF-6F6A-4D33-8700-DD5B15A3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cs-CZ" dirty="0"/>
              <a:t>Krok č. 16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0F55E-3B4F-4CEA-A101-72FDFC2CC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Tímto způsobem si připravte požadovaný počet barevných motýlků různých velikost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7170" name="Picture 2" descr="Motýl z papíru 16">
            <a:extLst>
              <a:ext uri="{FF2B5EF4-FFF2-40B4-BE49-F238E27FC236}">
                <a16:creationId xmlns:a16="http://schemas.microsoft.com/office/drawing/2014/main" id="{3F5A7D4B-549D-4027-A589-CDD09FE09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r="10494"/>
          <a:stretch/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E5C279A3-72C3-4D0A-A3C9-C9906973F841}"/>
              </a:ext>
            </a:extLst>
          </p:cNvPr>
          <p:cNvSpPr txBox="1">
            <a:spLocks/>
          </p:cNvSpPr>
          <p:nvPr/>
        </p:nvSpPr>
        <p:spPr>
          <a:xfrm>
            <a:off x="298580" y="5451601"/>
            <a:ext cx="2258008" cy="809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Zdroj : </a:t>
            </a:r>
            <a:r>
              <a:rPr lang="cs-CZ" sz="2000" dirty="0">
                <a:hlinkClick r:id="rId3"/>
              </a:rPr>
              <a:t>https://koralky.stoklasa.cz/navod-na-motylky-z-papiru-na-zed-x31383</a:t>
            </a:r>
            <a:endParaRPr lang="cs-CZ" sz="20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6216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BA7B03-8B99-4528-A1FA-8C3606C5C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099"/>
            <a:ext cx="10515600" cy="45757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Milé děti,</a:t>
            </a:r>
          </a:p>
          <a:p>
            <a:pPr marL="0" indent="0">
              <a:buNone/>
            </a:pPr>
            <a:r>
              <a:rPr lang="cs-CZ" dirty="0"/>
              <a:t>prosím o vytvoření motýlků, které nám budou zdobit naši třídu.</a:t>
            </a:r>
          </a:p>
          <a:p>
            <a:pPr marL="0" indent="0">
              <a:buNone/>
            </a:pPr>
            <a:r>
              <a:rPr lang="cs-CZ" dirty="0"/>
              <a:t>Děkuji za spolupráci. </a:t>
            </a:r>
          </a:p>
          <a:p>
            <a:pPr marL="0" indent="0">
              <a:buNone/>
            </a:pPr>
            <a:r>
              <a:rPr lang="cs-CZ" dirty="0"/>
              <a:t>Máme pro Vás připravené dvě varianty:</a:t>
            </a:r>
          </a:p>
          <a:p>
            <a:pPr marL="0" lvl="0" indent="0">
              <a:buNone/>
            </a:pPr>
            <a:r>
              <a:rPr lang="cs-CZ" dirty="0"/>
              <a:t> 1)skládání motýlků z papíru dle návodu (buď z barevného papíru, pokud máte doma, jestliže ne, dají se složit z bílého a poté vybarvit dle fantazie)</a:t>
            </a:r>
          </a:p>
          <a:p>
            <a:pPr marL="0" lvl="0" indent="0">
              <a:buNone/>
            </a:pPr>
            <a:r>
              <a:rPr lang="cs-CZ" dirty="0"/>
              <a:t> 2 )předtištěné motýli, které vybarvíte podle svého uvážení a vystřihnete (viz. přiložené přílohy)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58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EC7823C-FDD6-429C-986C-063FDEBF9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651F5E-0457-4065-ACB2-8B81590C2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C8030D-FDA4-428B-B65F-429AC92B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1058780"/>
            <a:ext cx="5602705" cy="30921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/>
              <a:t>Motýlci na vybarvení a vystřihnutí</a:t>
            </a:r>
          </a:p>
        </p:txBody>
      </p:sp>
    </p:spTree>
    <p:extLst>
      <p:ext uri="{BB962C8B-B14F-4D97-AF65-F5344CB8AC3E}">
        <p14:creationId xmlns:p14="http://schemas.microsoft.com/office/powerpoint/2010/main" val="1464937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kreslení&#10;&#10;Popis byl vytvořen automaticky">
            <a:extLst>
              <a:ext uri="{FF2B5EF4-FFF2-40B4-BE49-F238E27FC236}">
                <a16:creationId xmlns:a16="http://schemas.microsoft.com/office/drawing/2014/main" id="{DF3BA27B-BE18-4014-90C6-36CF290AB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" r="1" b="15914"/>
          <a:stretch/>
        </p:blipFill>
        <p:spPr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3171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1514DCFA-1E3F-486B-BE0D-DAA27982AC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kreslení&#10;&#10;Popis byl vytvořen automaticky">
            <a:extLst>
              <a:ext uri="{FF2B5EF4-FFF2-40B4-BE49-F238E27FC236}">
                <a16:creationId xmlns:a16="http://schemas.microsoft.com/office/drawing/2014/main" id="{21BE874A-799F-4D6E-8AB1-A155F49B6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54" y="231648"/>
            <a:ext cx="8129106" cy="64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52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obsah 9" descr="Obsah obrázku kreslení&#10;&#10;Popis byl vytvořen automaticky">
            <a:extLst>
              <a:ext uri="{FF2B5EF4-FFF2-40B4-BE49-F238E27FC236}">
                <a16:creationId xmlns:a16="http://schemas.microsoft.com/office/drawing/2014/main" id="{5D1B328C-0C34-4C51-B1E4-8072E0CA2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68" y="0"/>
            <a:ext cx="9400032" cy="6858000"/>
          </a:xfrm>
        </p:spPr>
      </p:pic>
    </p:spTree>
    <p:extLst>
      <p:ext uri="{BB962C8B-B14F-4D97-AF65-F5344CB8AC3E}">
        <p14:creationId xmlns:p14="http://schemas.microsoft.com/office/powerpoint/2010/main" val="2757899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kreslení&#10;&#10;Popis byl vytvořen automaticky">
            <a:extLst>
              <a:ext uri="{FF2B5EF4-FFF2-40B4-BE49-F238E27FC236}">
                <a16:creationId xmlns:a16="http://schemas.microsoft.com/office/drawing/2014/main" id="{BDC103FB-9F3F-4271-8F7F-A0427B3A9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4" r="1" b="11504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9732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EC7823C-FDD6-429C-986C-063FDEBF9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651F5E-0457-4065-ACB2-8B81590C2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C20375-5A51-451F-92F0-805903B1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1058780"/>
            <a:ext cx="5602705" cy="30921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700"/>
              <a:t>Děkuji za spolupráci a  přeji hezkou zábavu</a:t>
            </a:r>
            <a:br>
              <a:rPr lang="en-US" sz="4700"/>
            </a:br>
            <a:endParaRPr lang="en-US" sz="4700"/>
          </a:p>
        </p:txBody>
      </p:sp>
    </p:spTree>
    <p:extLst>
      <p:ext uri="{BB962C8B-B14F-4D97-AF65-F5344CB8AC3E}">
        <p14:creationId xmlns:p14="http://schemas.microsoft.com/office/powerpoint/2010/main" val="312235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1A43D9-FF8D-4524-A4E2-AFCD6439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b="1" u="sng" dirty="0"/>
              <a:t>Návod na výrobu motýlků z papíru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21A38-916B-457A-8D04-BB03C3C4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2000" b="1"/>
              <a:t>Pomůcky:</a:t>
            </a:r>
            <a:endParaRPr lang="cs-CZ" sz="2000"/>
          </a:p>
          <a:p>
            <a:r>
              <a:rPr lang="cs-CZ" sz="2000"/>
              <a:t>Nůžky</a:t>
            </a:r>
          </a:p>
          <a:p>
            <a:r>
              <a:rPr lang="cs-CZ" sz="2000"/>
              <a:t>Barevné nebo bílé papíry</a:t>
            </a:r>
          </a:p>
          <a:p>
            <a:r>
              <a:rPr lang="cs-CZ" sz="2000"/>
              <a:t>Pastelky</a:t>
            </a:r>
          </a:p>
          <a:p>
            <a:r>
              <a:rPr lang="cs-CZ" sz="2000"/>
              <a:t>Nůžky</a:t>
            </a:r>
          </a:p>
          <a:p>
            <a:endParaRPr lang="cs-CZ" sz="20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CB8ABD-C044-44E2-AF1B-3F5090F73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54" b="88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186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2A60F5-2DA3-4D4B-9A65-5B4B4D2F4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05" b="11795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F61AF29-426E-44AA-B586-44CAD1DB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512557"/>
            <a:ext cx="5552090" cy="1191873"/>
          </a:xfrm>
        </p:spPr>
        <p:txBody>
          <a:bodyPr anchor="b">
            <a:normAutofit/>
          </a:bodyPr>
          <a:lstStyle/>
          <a:p>
            <a:r>
              <a:rPr lang="cs-CZ" sz="3600" b="1" u="sng" dirty="0"/>
              <a:t>1. Postup: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EB6B9B-5B55-42B5-AD66-4E098560E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811636"/>
            <a:ext cx="5552089" cy="154471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700" dirty="0"/>
              <a:t>Na jednoho motýlka budete potřebovat 1 papírový čtvereček. Z velikosti papírku 8 x 8 cm vznikne motýlek o velikosti 5 x 3 cm a z papírku 6 x 6 cm bude motýlek velký asi 4 x 2 cm. Připravte si potřebný počet barevných papírků.</a:t>
            </a:r>
          </a:p>
          <a:p>
            <a:pPr>
              <a:lnSpc>
                <a:spcPct val="90000"/>
              </a:lnSpc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06883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F4CA70-A5FA-4138-82D0-9D1EA242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cs-CZ" dirty="0"/>
              <a:t>Krok č.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BF876-D22C-47E8-9951-1D9CA156F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Papírek přehněte po úhlopříčce na polovinu (vznikne trojúhelník).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892703-6436-4F3B-A624-F599AF04C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7" r="13584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124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1118FA-38DC-4CB9-9216-9E7FD457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cs-CZ" dirty="0"/>
              <a:t>Krok č.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46D92C-6240-4AE4-BBBA-305E8D994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Rozložte na původní čtverec a přehněte po protilehlé úhlopříčce opět na polovinu.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5D5CE2-B029-44B9-9BA6-908DB3514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646" y="1758714"/>
            <a:ext cx="4491887" cy="33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1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2CB74B-2049-499D-8789-460858A1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cs-CZ" dirty="0"/>
              <a:t>Krok č.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F61D3E-3331-434C-8AFE-CF8ED4BFC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Rozložte na čtverec, přehněte vodorovně na polovinu.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C1D106-4CF1-4F69-87A5-938653B11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646" y="1758714"/>
            <a:ext cx="4491887" cy="33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00E490-3CFE-4B36-B576-8ACA9B20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cs-CZ" dirty="0"/>
              <a:t>Krok č. 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AB960-67FD-4C54-AECC-3BE321EA7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Rozložte opět na čtverec a přehněte svisle na polovinu.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6BB742-5BF1-489B-BCF7-565364854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39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85ACB6-7228-4CA9-9838-49026FD0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cs-CZ" dirty="0"/>
              <a:t>Krok č. 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3C1CD1-FCC7-4A85-97B5-480512A63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Rozložte na původní čtverec. Pokud jste postupovali správně, máte na papírku celkem 4 přehyby, a tudíž vzniklo 8 trojúhelníků.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7A1C18-9FB8-43B3-BCB2-1D7440F5A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646" y="1758714"/>
            <a:ext cx="4491887" cy="33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9038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407</Words>
  <Application>Microsoft Office PowerPoint</Application>
  <PresentationFormat>Širokoúhlá obrazovka</PresentationFormat>
  <Paragraphs>48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Elephant</vt:lpstr>
      <vt:lpstr>BrushVTI</vt:lpstr>
      <vt:lpstr>Výroba motýlků</vt:lpstr>
      <vt:lpstr>Prezentace aplikace PowerPoint</vt:lpstr>
      <vt:lpstr>Návod na výrobu motýlků z papíru </vt:lpstr>
      <vt:lpstr>1. Postup: </vt:lpstr>
      <vt:lpstr>Krok č. 2</vt:lpstr>
      <vt:lpstr>Krok č. 3</vt:lpstr>
      <vt:lpstr>Krok č. 4</vt:lpstr>
      <vt:lpstr>Krok č. 5</vt:lpstr>
      <vt:lpstr>Krok č. 6</vt:lpstr>
      <vt:lpstr>Krok č. 7</vt:lpstr>
      <vt:lpstr>Krok č. 8</vt:lpstr>
      <vt:lpstr>Krok č. 9</vt:lpstr>
      <vt:lpstr>Krok č. 10</vt:lpstr>
      <vt:lpstr>Krok č. 11</vt:lpstr>
      <vt:lpstr>Krok č. 12</vt:lpstr>
      <vt:lpstr>Krok č. 13</vt:lpstr>
      <vt:lpstr>Krok č. 14</vt:lpstr>
      <vt:lpstr>Krok č. 15</vt:lpstr>
      <vt:lpstr>Krok č. 16</vt:lpstr>
      <vt:lpstr>Motýlci na vybarvení a vystřihnutí</vt:lpstr>
      <vt:lpstr>Prezentace aplikace PowerPoint</vt:lpstr>
      <vt:lpstr>Prezentace aplikace PowerPoint</vt:lpstr>
      <vt:lpstr>Prezentace aplikace PowerPoint</vt:lpstr>
      <vt:lpstr>Prezentace aplikace PowerPoint</vt:lpstr>
      <vt:lpstr>Děkuji za spolupráci a  přeji hezkou zábavu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motýlků</dc:title>
  <dc:creator>Kateřina Domnosilová</dc:creator>
  <cp:lastModifiedBy>Petr Šeda</cp:lastModifiedBy>
  <cp:revision>1</cp:revision>
  <dcterms:created xsi:type="dcterms:W3CDTF">2020-03-17T19:34:44Z</dcterms:created>
  <dcterms:modified xsi:type="dcterms:W3CDTF">2020-03-20T08:42:39Z</dcterms:modified>
</cp:coreProperties>
</file>