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90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398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9477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133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4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991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787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913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608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372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029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75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DC06-3D4B-403B-9765-CD14839F34C9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657E-1323-4D8F-A3DE-AFC7E13D11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76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2011"/>
          </a:xfrm>
        </p:spPr>
        <p:txBody>
          <a:bodyPr/>
          <a:lstStyle/>
          <a:p>
            <a:pPr algn="ctr"/>
            <a:r>
              <a:rPr lang="cs-CZ" dirty="0" smtClean="0"/>
              <a:t>Napiš, co je na obrázku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Připrav si sešit na češtinu, tužku nebo pero.</a:t>
            </a:r>
          </a:p>
          <a:p>
            <a:r>
              <a:rPr lang="cs-CZ" dirty="0" smtClean="0"/>
              <a:t>Nahoře vpravo napiš datum.</a:t>
            </a:r>
          </a:p>
          <a:p>
            <a:r>
              <a:rPr lang="cs-CZ" dirty="0" smtClean="0"/>
              <a:t>Na každé straně prezentace je obrázek – pojmenuj ho a zapiš slovo (nebo i slovní spojení) do sešitu.</a:t>
            </a:r>
          </a:p>
          <a:p>
            <a:r>
              <a:rPr lang="cs-CZ" dirty="0" smtClean="0"/>
              <a:t>Piš do řádku, slova či slovní spojení odděluj čárkou.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124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9986" y="766916"/>
            <a:ext cx="6663813" cy="4188542"/>
          </a:xfrm>
        </p:spPr>
        <p:txBody>
          <a:bodyPr/>
          <a:lstStyle/>
          <a:p>
            <a:r>
              <a:rPr lang="cs-CZ" dirty="0" smtClean="0"/>
              <a:t>Teď jedno složitější delší slovo… zkuste ho, pokud se nezadaří, nevadí.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13" y="766916"/>
            <a:ext cx="3626772" cy="537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31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148" y="365125"/>
            <a:ext cx="9662652" cy="29876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To je vše</a:t>
            </a:r>
            <a:r>
              <a:rPr lang="cs-CZ" dirty="0" smtClean="0">
                <a:sym typeface="Wingdings" panose="05000000000000000000" pitchFamily="2" charset="2"/>
              </a:rPr>
              <a:t>.</a:t>
            </a:r>
            <a:r>
              <a:rPr lang="cs-CZ" dirty="0" smtClean="0">
                <a:sym typeface="Wingdings" panose="05000000000000000000" pitchFamily="2" charset="2"/>
              </a:rPr>
              <a:t/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Děkuji za Vaši práci.</a:t>
            </a:r>
            <a:r>
              <a:rPr lang="cs-CZ" dirty="0">
                <a:sym typeface="Wingdings" panose="05000000000000000000" pitchFamily="2" charset="2"/>
              </a:rPr>
              <a:t/>
            </a:r>
            <a:br>
              <a:rPr lang="cs-CZ" dirty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Ahoj, </a:t>
            </a:r>
            <a:r>
              <a:rPr lang="cs-CZ" dirty="0" smtClean="0">
                <a:sym typeface="Wingdings" panose="05000000000000000000" pitchFamily="2" charset="2"/>
              </a:rPr>
              <a:t>Katka.</a:t>
            </a:r>
            <a:r>
              <a:rPr lang="cs-CZ" dirty="0" smtClean="0">
                <a:sym typeface="Wingdings" panose="05000000000000000000" pitchFamily="2" charset="2"/>
              </a:rPr>
              <a:t/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>
                <a:sym typeface="Wingdings" panose="05000000000000000000" pitchFamily="2" charset="2"/>
              </a:rPr>
              <a:t/>
            </a:r>
            <a:br>
              <a:rPr lang="cs-CZ" dirty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Za odměnu fotka slepic z Pralesa</a:t>
            </a:r>
            <a:r>
              <a:rPr lang="cs-CZ" dirty="0" smtClean="0">
                <a:sym typeface="Wingdings" panose="05000000000000000000" pitchFamily="2" charset="2"/>
              </a:rPr>
              <a:t>.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302" y="3519948"/>
            <a:ext cx="4500608" cy="300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299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54013" y="806244"/>
            <a:ext cx="6899786" cy="544563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Třeba u tohoto obrázku můžete napsat – 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pes, malý pes, milý pes, pes s kytkou, roztomilý pes, pejsek, pejsánek…</a:t>
            </a:r>
            <a:br>
              <a:rPr lang="cs-CZ" sz="3200" b="1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- používejte písmena, která známe a umíme</a:t>
            </a:r>
            <a:r>
              <a:rPr lang="cs-CZ" sz="3200" dirty="0" smtClean="0">
                <a:sym typeface="Wingdings" panose="05000000000000000000" pitchFamily="2" charset="2"/>
              </a:rPr>
              <a:t>…</a:t>
            </a:r>
            <a:br>
              <a:rPr lang="cs-CZ" sz="3200" dirty="0" smtClean="0">
                <a:sym typeface="Wingdings" panose="05000000000000000000" pitchFamily="2" charset="2"/>
              </a:rPr>
            </a:br>
            <a:r>
              <a:rPr lang="cs-CZ" sz="3200" dirty="0" smtClean="0">
                <a:sym typeface="Wingdings" panose="05000000000000000000" pitchFamily="2" charset="2"/>
              </a:rPr>
              <a:t>- jinak je to na vás…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1" y="806245"/>
            <a:ext cx="3827883" cy="544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8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273" y="1973720"/>
            <a:ext cx="4503454" cy="44652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Jak pojmenujete to, co je na obrázku? Napište to.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727402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1" y="580753"/>
            <a:ext cx="3916680" cy="587501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4217" y="1785257"/>
            <a:ext cx="6895012" cy="3466012"/>
          </a:xfrm>
        </p:spPr>
        <p:txBody>
          <a:bodyPr/>
          <a:lstStyle/>
          <a:p>
            <a:r>
              <a:rPr lang="cs-CZ" dirty="0" smtClean="0"/>
              <a:t>A teď? </a:t>
            </a:r>
            <a:br>
              <a:rPr lang="cs-CZ" dirty="0" smtClean="0"/>
            </a:br>
            <a:r>
              <a:rPr lang="cs-CZ" dirty="0" smtClean="0"/>
              <a:t>Jak se dá pojmenovat toto?</a:t>
            </a:r>
            <a:br>
              <a:rPr lang="cs-CZ" dirty="0" smtClean="0"/>
            </a:br>
            <a:r>
              <a:rPr lang="cs-CZ" dirty="0" smtClean="0"/>
              <a:t>Napište to</a:t>
            </a:r>
            <a:r>
              <a:rPr lang="cs-CZ" dirty="0" smtClean="0">
                <a:sym typeface="Wingdings" panose="05000000000000000000" pitchFamily="2" charset="2"/>
              </a:rPr>
              <a:t>.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391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písmeno bude na konci tohoto slova?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Řekněte si jeden …, dva … a uslyšíte … v.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05049"/>
            <a:ext cx="3840111" cy="384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96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67200" y="737419"/>
            <a:ext cx="7086600" cy="5879690"/>
          </a:xfrm>
        </p:spPr>
        <p:txBody>
          <a:bodyPr>
            <a:normAutofit/>
          </a:bodyPr>
          <a:lstStyle/>
          <a:p>
            <a:r>
              <a:rPr lang="cs-CZ" dirty="0" smtClean="0"/>
              <a:t>Jaké písmeno bude na konci tohoto slova?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Řekněte si stejně jako u minulého obrázku – jeden …, dva …..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uslyšíte…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68" y="1264981"/>
            <a:ext cx="3460990" cy="46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97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696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Správně by to byl hlemýžď, ale neumíme napsat h, ž, ď… Zkuste ho pojmenovat jinak</a:t>
            </a:r>
            <a:r>
              <a:rPr lang="cs-CZ" sz="3600" dirty="0" smtClean="0">
                <a:sym typeface="Wingdings" panose="05000000000000000000" pitchFamily="2" charset="2"/>
              </a:rPr>
              <a:t>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712" y="2222090"/>
            <a:ext cx="4164576" cy="416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06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538" y="1394321"/>
            <a:ext cx="4048924" cy="538712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Kdo je na tomto obrázku?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984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045" y="572215"/>
            <a:ext cx="4090221" cy="579593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tady?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2515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141</Words>
  <Application>Microsoft Office PowerPoint</Application>
  <PresentationFormat>Širokoúhlá obrazovka</PresentationFormat>
  <Paragraphs>15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Napiš, co je na obrázku</vt:lpstr>
      <vt:lpstr>Třeba u tohoto obrázku můžete napsat –   pes, malý pes, milý pes, pes s kytkou, roztomilý pes, pejsek, pejsánek…  - používejte písmena, která známe a umíme… - jinak je to na vás…</vt:lpstr>
      <vt:lpstr>Jak pojmenujete to, co je na obrázku? Napište to.</vt:lpstr>
      <vt:lpstr>A teď?  Jak se dá pojmenovat toto? Napište to.</vt:lpstr>
      <vt:lpstr>Jaké písmeno bude na konci tohoto slova?  Řekněte si jeden …, dva … a uslyšíte … v.</vt:lpstr>
      <vt:lpstr>Jaké písmeno bude na konci tohoto slova?  Řekněte si stejně jako u minulého obrázku – jeden …, dva …..   A uslyšíte…</vt:lpstr>
      <vt:lpstr>Správně by to byl hlemýžď, ale neumíme napsat h, ž, ď… Zkuste ho pojmenovat jinak</vt:lpstr>
      <vt:lpstr>Kdo je na tomto obrázku?</vt:lpstr>
      <vt:lpstr>A tady?</vt:lpstr>
      <vt:lpstr>Teď jedno složitější delší slovo… zkuste ho, pokud se nezadaří, nevadí.</vt:lpstr>
      <vt:lpstr>To je vše. Děkuji za Vaši práci. Ahoj, Katka.  Za odměnu fotka slepic z Pralesa.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Napiš, co je na obrázku</dc:title>
  <dc:creator>Kateřina Soběslavská</dc:creator>
  <cp:lastModifiedBy>Kateřina Soběslavská</cp:lastModifiedBy>
  <cp:revision>5</cp:revision>
  <dcterms:created xsi:type="dcterms:W3CDTF">2020-04-16T15:12:38Z</dcterms:created>
  <dcterms:modified xsi:type="dcterms:W3CDTF">2020-04-16T17:34:41Z</dcterms:modified>
</cp:coreProperties>
</file>