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EB76-40AE-4A21-820A-1D3829683E8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BD1B-E211-4DAE-A795-58902E8FB42E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54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EB76-40AE-4A21-820A-1D3829683E8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BD1B-E211-4DAE-A795-58902E8F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1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EB76-40AE-4A21-820A-1D3829683E8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BD1B-E211-4DAE-A795-58902E8F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217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EB76-40AE-4A21-820A-1D3829683E8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BD1B-E211-4DAE-A795-58902E8FB42E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892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EB76-40AE-4A21-820A-1D3829683E8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BD1B-E211-4DAE-A795-58902E8F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59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EB76-40AE-4A21-820A-1D3829683E8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BD1B-E211-4DAE-A795-58902E8FB42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4417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EB76-40AE-4A21-820A-1D3829683E8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BD1B-E211-4DAE-A795-58902E8F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33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EB76-40AE-4A21-820A-1D3829683E8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BD1B-E211-4DAE-A795-58902E8F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72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EB76-40AE-4A21-820A-1D3829683E8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BD1B-E211-4DAE-A795-58902E8F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544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EB76-40AE-4A21-820A-1D3829683E8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BD1B-E211-4DAE-A795-58902E8F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84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EB76-40AE-4A21-820A-1D3829683E8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BD1B-E211-4DAE-A795-58902E8F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98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EB76-40AE-4A21-820A-1D3829683E8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BD1B-E211-4DAE-A795-58902E8F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97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EB76-40AE-4A21-820A-1D3829683E8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BD1B-E211-4DAE-A795-58902E8F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55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EB76-40AE-4A21-820A-1D3829683E8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BD1B-E211-4DAE-A795-58902E8F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05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EB76-40AE-4A21-820A-1D3829683E8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BD1B-E211-4DAE-A795-58902E8F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7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EB76-40AE-4A21-820A-1D3829683E8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BD1B-E211-4DAE-A795-58902E8F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49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3EB76-40AE-4A21-820A-1D3829683E8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FBD1B-E211-4DAE-A795-58902E8F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13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DE3EB76-40AE-4A21-820A-1D3829683E85}" type="datetimeFigureOut">
              <a:rPr lang="cs-CZ" smtClean="0"/>
              <a:t>17.04.2020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51FBD1B-E211-4DAE-A795-58902E8FB4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4519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221377"/>
          </a:xfrm>
        </p:spPr>
        <p:txBody>
          <a:bodyPr/>
          <a:lstStyle/>
          <a:p>
            <a:r>
              <a:rPr lang="cs-CZ" dirty="0" smtClean="0"/>
              <a:t>Úlohy s mincemi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84211" y="2055223"/>
            <a:ext cx="7684725" cy="3735978"/>
          </a:xfrm>
        </p:spPr>
        <p:txBody>
          <a:bodyPr/>
          <a:lstStyle/>
          <a:p>
            <a:r>
              <a:rPr lang="cs-CZ" b="1" dirty="0" smtClean="0"/>
              <a:t>Zkuste ústně (bez psaní) vyřešit následující úlohy. 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Vezměte si na pomoc </a:t>
            </a:r>
            <a:r>
              <a:rPr lang="cs-CZ" b="1" dirty="0" err="1" smtClean="0"/>
              <a:t>maketky</a:t>
            </a:r>
            <a:r>
              <a:rPr lang="cs-CZ" b="1" dirty="0" smtClean="0"/>
              <a:t> mincí (papírová kolečka s hodnotou 1, 2, </a:t>
            </a:r>
            <a:r>
              <a:rPr lang="cs-CZ" b="1" dirty="0" smtClean="0"/>
              <a:t>5 korun</a:t>
            </a:r>
            <a:r>
              <a:rPr lang="cs-CZ" b="1" dirty="0" smtClean="0"/>
              <a:t>), nebo pravé (vydezinfikované</a:t>
            </a:r>
            <a:r>
              <a:rPr lang="cs-CZ" b="1" dirty="0" smtClean="0">
                <a:sym typeface="Wingdings" panose="05000000000000000000" pitchFamily="2" charset="2"/>
              </a:rPr>
              <a:t>) </a:t>
            </a:r>
            <a:r>
              <a:rPr lang="cs-CZ" b="1" dirty="0" smtClean="0">
                <a:sym typeface="Wingdings" panose="05000000000000000000" pitchFamily="2" charset="2"/>
              </a:rPr>
              <a:t>mince.</a:t>
            </a:r>
          </a:p>
          <a:p>
            <a:endParaRPr lang="cs-CZ" b="1" dirty="0">
              <a:sym typeface="Wingdings" panose="05000000000000000000" pitchFamily="2" charset="2"/>
            </a:endParaRPr>
          </a:p>
          <a:p>
            <a:r>
              <a:rPr lang="cs-CZ" b="1" dirty="0" smtClean="0">
                <a:sym typeface="Wingdings" panose="05000000000000000000" pitchFamily="2" charset="2"/>
              </a:rPr>
              <a:t>Pozor na rozdíl – koruny (kolik je to korun) a mince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8514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731520"/>
            <a:ext cx="8534400" cy="923109"/>
          </a:xfrm>
        </p:spPr>
        <p:txBody>
          <a:bodyPr/>
          <a:lstStyle/>
          <a:p>
            <a:r>
              <a:rPr lang="cs-CZ" dirty="0" smtClean="0"/>
              <a:t>1. úloha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664" y="418839"/>
            <a:ext cx="4526672" cy="602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126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766355"/>
            <a:ext cx="8534400" cy="1123406"/>
          </a:xfrm>
        </p:spPr>
        <p:txBody>
          <a:bodyPr/>
          <a:lstStyle/>
          <a:p>
            <a:r>
              <a:rPr lang="cs-CZ" dirty="0" smtClean="0"/>
              <a:t>2. úloha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1889761"/>
            <a:ext cx="8854482" cy="430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00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313510"/>
            <a:ext cx="8534400" cy="1088570"/>
          </a:xfrm>
        </p:spPr>
        <p:txBody>
          <a:bodyPr/>
          <a:lstStyle/>
          <a:p>
            <a:r>
              <a:rPr lang="cs-CZ" dirty="0" smtClean="0"/>
              <a:t>3. úloha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1923919"/>
            <a:ext cx="8867757" cy="386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41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557350"/>
            <a:ext cx="8534400" cy="1149530"/>
          </a:xfrm>
        </p:spPr>
        <p:txBody>
          <a:bodyPr/>
          <a:lstStyle/>
          <a:p>
            <a:r>
              <a:rPr lang="cs-CZ" dirty="0" smtClean="0"/>
              <a:t> a malý bonus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1931814"/>
            <a:ext cx="5086646" cy="423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16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927848"/>
            <a:ext cx="8534400" cy="2326340"/>
          </a:xfrm>
        </p:spPr>
        <p:txBody>
          <a:bodyPr/>
          <a:lstStyle/>
          <a:p>
            <a:pPr algn="ctr"/>
            <a:r>
              <a:rPr lang="cs-CZ" dirty="0" smtClean="0"/>
              <a:t>Děkuji za vaši práci.</a:t>
            </a:r>
            <a:br>
              <a:rPr lang="cs-CZ" dirty="0" smtClean="0"/>
            </a:br>
            <a:r>
              <a:rPr lang="cs-CZ" dirty="0" smtClean="0"/>
              <a:t>Mějte se hezky, Katka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015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71</Words>
  <Application>Microsoft Office PowerPoint</Application>
  <PresentationFormat>Širokoúhlá obrazovka</PresentationFormat>
  <Paragraphs>11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Century Gothic</vt:lpstr>
      <vt:lpstr>Wingdings</vt:lpstr>
      <vt:lpstr>Wingdings 3</vt:lpstr>
      <vt:lpstr>Řez</vt:lpstr>
      <vt:lpstr>Úlohy s mincemi</vt:lpstr>
      <vt:lpstr>1. úloha</vt:lpstr>
      <vt:lpstr>2. úloha</vt:lpstr>
      <vt:lpstr>3. úloha</vt:lpstr>
      <vt:lpstr> a malý bonus</vt:lpstr>
      <vt:lpstr>Děkuji za vaši práci. Mějte se hezky, Katka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Úlohy s mincemi</dc:title>
  <dc:creator>Kateřina Soběslavská</dc:creator>
  <cp:lastModifiedBy>Kateřina Soběslavská</cp:lastModifiedBy>
  <cp:revision>2</cp:revision>
  <dcterms:created xsi:type="dcterms:W3CDTF">2020-04-16T17:22:00Z</dcterms:created>
  <dcterms:modified xsi:type="dcterms:W3CDTF">2020-04-17T05:31:04Z</dcterms:modified>
</cp:coreProperties>
</file>