
<file path=[Content_Types].xml><?xml version="1.0" encoding="utf-8"?>
<Types xmlns="http://schemas.openxmlformats.org/package/2006/content-types">
  <Default Extension="glb" ContentType="model/gltf.binary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0" r:id="rId1"/>
  </p:sldMasterIdLst>
  <p:sldIdLst>
    <p:sldId id="256" r:id="rId2"/>
    <p:sldId id="257" r:id="rId3"/>
    <p:sldId id="258" r:id="rId4"/>
    <p:sldId id="266" r:id="rId5"/>
    <p:sldId id="265" r:id="rId6"/>
    <p:sldId id="261" r:id="rId7"/>
    <p:sldId id="262" r:id="rId8"/>
    <p:sldId id="264" r:id="rId9"/>
    <p:sldId id="267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6F46E6E-7918-43DE-B9D6-BCFAE5E5C86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497C26A-7F84-4D90-A53C-DA68B0C87C57}" type="slidenum">
              <a:rPr lang="cs-CZ" smtClean="0"/>
              <a:t>‹#›</a:t>
            </a:fld>
            <a:endParaRPr lang="cs-CZ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0061053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46E6E-7918-43DE-B9D6-BCFAE5E5C86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7C26A-7F84-4D90-A53C-DA68B0C87C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9505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46E6E-7918-43DE-B9D6-BCFAE5E5C86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7C26A-7F84-4D90-A53C-DA68B0C87C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4380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46E6E-7918-43DE-B9D6-BCFAE5E5C86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7C26A-7F84-4D90-A53C-DA68B0C87C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0087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F46E6E-7918-43DE-B9D6-BCFAE5E5C86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497C26A-7F84-4D90-A53C-DA68B0C87C57}" type="slidenum">
              <a:rPr lang="cs-CZ" smtClean="0"/>
              <a:t>‹#›</a:t>
            </a:fld>
            <a:endParaRPr lang="cs-CZ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155876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46E6E-7918-43DE-B9D6-BCFAE5E5C86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7C26A-7F84-4D90-A53C-DA68B0C87C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6534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46E6E-7918-43DE-B9D6-BCFAE5E5C86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7C26A-7F84-4D90-A53C-DA68B0C87C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2723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46E6E-7918-43DE-B9D6-BCFAE5E5C86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7C26A-7F84-4D90-A53C-DA68B0C87C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5166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46E6E-7918-43DE-B9D6-BCFAE5E5C86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7C26A-7F84-4D90-A53C-DA68B0C87C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8947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F46E6E-7918-43DE-B9D6-BCFAE5E5C86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497C26A-7F84-4D90-A53C-DA68B0C87C57}" type="slidenum">
              <a:rPr lang="cs-CZ" smtClean="0"/>
              <a:t>‹#›</a:t>
            </a:fld>
            <a:endParaRPr lang="cs-CZ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74854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F46E6E-7918-43DE-B9D6-BCFAE5E5C86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497C26A-7F84-4D90-A53C-DA68B0C87C57}" type="slidenum">
              <a:rPr lang="cs-CZ" smtClean="0"/>
              <a:t>‹#›</a:t>
            </a:fld>
            <a:endParaRPr lang="cs-CZ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32097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66F46E6E-7918-43DE-B9D6-BCFAE5E5C86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C497C26A-7F84-4D90-A53C-DA68B0C87C57}" type="slidenum">
              <a:rPr lang="cs-CZ" smtClean="0"/>
              <a:t>‹#›</a:t>
            </a:fld>
            <a:endParaRPr lang="cs-CZ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39149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atinsvet.cz/navody-na-tvoreni-darujte-prani-z-lasky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184C4B-FEDF-431D-876C-7B9372168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7960" y="1233341"/>
            <a:ext cx="10058400" cy="2498598"/>
          </a:xfrm>
        </p:spPr>
        <p:txBody>
          <a:bodyPr>
            <a:normAutofit/>
          </a:bodyPr>
          <a:lstStyle/>
          <a:p>
            <a:r>
              <a:rPr lang="cs-CZ" sz="7200" dirty="0">
                <a:latin typeface="Algerian" panose="04020705040A02060702" pitchFamily="82" charset="0"/>
              </a:rPr>
              <a:t>Darování přání z lásky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Tree with Falling Leaves">
                <a:extLst>
                  <a:ext uri="{FF2B5EF4-FFF2-40B4-BE49-F238E27FC236}">
                    <a16:creationId xmlns:a16="http://schemas.microsoft.com/office/drawing/2014/main" id="{A07FD775-BBE9-4876-A22B-F4FF1CDBB0C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07862340"/>
                  </p:ext>
                </p:extLst>
              </p:nvPr>
            </p:nvGraphicFramePr>
            <p:xfrm>
              <a:off x="1561730" y="2710822"/>
              <a:ext cx="3609271" cy="282837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609271" cy="2828372"/>
                    </a:xfrm>
                    <a:prstGeom prst="rect">
                      <a:avLst/>
                    </a:prstGeom>
                  </am3d:spPr>
                  <am3d:camera>
                    <am3d:pos x="0" y="0" z="7476610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478843" d="1000000"/>
                    <am3d:preTrans dx="704510" dy="-13400344" dz="-310059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Tree with Falling Leaves">
                <a:extLst>
                  <a:ext uri="{FF2B5EF4-FFF2-40B4-BE49-F238E27FC236}">
                    <a16:creationId xmlns:a16="http://schemas.microsoft.com/office/drawing/2014/main" id="{A07FD775-BBE9-4876-A22B-F4FF1CDBB0C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61730" y="2710822"/>
                <a:ext cx="3609271" cy="282837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67889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Zástupný obsah 10" descr="Floating rainbow hearts">
                <a:extLst>
                  <a:ext uri="{FF2B5EF4-FFF2-40B4-BE49-F238E27FC236}">
                    <a16:creationId xmlns:a16="http://schemas.microsoft.com/office/drawing/2014/main" id="{E0AE376C-F0EF-4EDC-83A6-A30CDA415EC7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801904862"/>
                  </p:ext>
                </p:extLst>
              </p:nvPr>
            </p:nvGraphicFramePr>
            <p:xfrm>
              <a:off x="8959003" y="3298770"/>
              <a:ext cx="3042497" cy="251979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042497" cy="2519792"/>
                    </a:xfrm>
                    <a:prstGeom prst="rect">
                      <a:avLst/>
                    </a:prstGeom>
                  </am3d:spPr>
                  <am3d:camera>
                    <am3d:pos x="0" y="0" z="624536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5861573" d="1000000"/>
                    <am3d:preTrans dx="-3696826" dy="-15032128" dz="-194164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9966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402272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Zástupný obsah 10" descr="Floating rainbow hearts">
                <a:extLst>
                  <a:ext uri="{FF2B5EF4-FFF2-40B4-BE49-F238E27FC236}">
                    <a16:creationId xmlns:a16="http://schemas.microsoft.com/office/drawing/2014/main" id="{E0AE376C-F0EF-4EDC-83A6-A30CDA415EC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59003" y="3298770"/>
                <a:ext cx="3042497" cy="2519792"/>
              </a:xfrm>
              <a:prstGeom prst="rect">
                <a:avLst/>
              </a:prstGeom>
            </p:spPr>
          </p:pic>
        </mc:Fallback>
      </mc:AlternateContent>
      <p:sp>
        <p:nvSpPr>
          <p:cNvPr id="34" name="Nadpis 1">
            <a:extLst>
              <a:ext uri="{FF2B5EF4-FFF2-40B4-BE49-F238E27FC236}">
                <a16:creationId xmlns:a16="http://schemas.microsoft.com/office/drawing/2014/main" id="{3AD55474-5D63-4872-A7DE-0334A8D6A9E7}"/>
              </a:ext>
            </a:extLst>
          </p:cNvPr>
          <p:cNvSpPr txBox="1">
            <a:spLocks/>
          </p:cNvSpPr>
          <p:nvPr/>
        </p:nvSpPr>
        <p:spPr>
          <a:xfrm>
            <a:off x="1762125" y="1133475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>
                <a:latin typeface="Algerian" panose="04020705040A02060702" pitchFamily="82" charset="0"/>
              </a:rPr>
              <a:t>Milé děti,</a:t>
            </a:r>
          </a:p>
          <a:p>
            <a:r>
              <a:rPr lang="cs-CZ" sz="3200" dirty="0">
                <a:latin typeface="Algerian" panose="04020705040A02060702" pitchFamily="82" charset="0"/>
              </a:rPr>
              <a:t>Máme pro vás další ekologickou výrobu. Tentokrát budeme vyrábět přáníčko z lásky. Tak proč někomu z vašich blízkých neudělat radost.</a:t>
            </a:r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4CD54603-9114-45D6-97A0-7CF964413E6E}"/>
              </a:ext>
            </a:extLst>
          </p:cNvPr>
          <p:cNvSpPr/>
          <p:nvPr/>
        </p:nvSpPr>
        <p:spPr>
          <a:xfrm>
            <a:off x="7462820" y="6114558"/>
            <a:ext cx="4729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Algerian" panose="04020705040A02060702" pitchFamily="82" charset="0"/>
              </a:rPr>
              <a:t>Láska a rodina dělají život nádherný</a:t>
            </a:r>
          </a:p>
        </p:txBody>
      </p:sp>
    </p:spTree>
    <p:extLst>
      <p:ext uri="{BB962C8B-B14F-4D97-AF65-F5344CB8AC3E}">
        <p14:creationId xmlns:p14="http://schemas.microsoft.com/office/powerpoint/2010/main" val="337429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9967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CB73C468-D875-4A8E-A540-E43BF8232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A79AF82-DA1F-4FDE-8E56-41FD55B27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7908" y="1075361"/>
            <a:ext cx="5380414" cy="138258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cap="all" dirty="0">
                <a:latin typeface="Algerian" panose="04020705040A02060702" pitchFamily="82" charset="0"/>
              </a:rPr>
              <a:t>Co budeme potřebovat:</a:t>
            </a:r>
            <a:br>
              <a:rPr lang="cs-CZ" sz="2900" cap="all" dirty="0"/>
            </a:br>
            <a:br>
              <a:rPr lang="en-US" sz="2900" cap="all" dirty="0"/>
            </a:br>
            <a:endParaRPr lang="en-US" sz="2900" cap="all" dirty="0"/>
          </a:p>
        </p:txBody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B4734F2F-19FC-4D35-9BDE-5CEAD57D9B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27878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1" name="Freeform 6">
            <a:extLst>
              <a:ext uri="{FF2B5EF4-FFF2-40B4-BE49-F238E27FC236}">
                <a16:creationId xmlns:a16="http://schemas.microsoft.com/office/drawing/2014/main" id="{D97A8A26-FD96-4968-A34A-727382AC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5" name="Zástupný obsah 4" descr="Obsah obrázku zubní kartáček, vsedě, stůl, různé&#10;&#10;Popis byl vytvořen automaticky">
            <a:extLst>
              <a:ext uri="{FF2B5EF4-FFF2-40B4-BE49-F238E27FC236}">
                <a16:creationId xmlns:a16="http://schemas.microsoft.com/office/drawing/2014/main" id="{E4B67706-F8C0-48E1-9F91-0D11568763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403" y="1951132"/>
            <a:ext cx="4207669" cy="3155751"/>
          </a:xfrm>
          <a:prstGeom prst="rect">
            <a:avLst/>
          </a:prstGeom>
        </p:spPr>
      </p:pic>
      <p:sp>
        <p:nvSpPr>
          <p:cNvPr id="21" name="Nadpis 1">
            <a:extLst>
              <a:ext uri="{FF2B5EF4-FFF2-40B4-BE49-F238E27FC236}">
                <a16:creationId xmlns:a16="http://schemas.microsoft.com/office/drawing/2014/main" id="{C9193CB2-2664-466E-8856-B44B63CEC424}"/>
              </a:ext>
            </a:extLst>
          </p:cNvPr>
          <p:cNvSpPr txBox="1">
            <a:spLocks/>
          </p:cNvSpPr>
          <p:nvPr/>
        </p:nvSpPr>
        <p:spPr>
          <a:xfrm>
            <a:off x="6676040" y="1766656"/>
            <a:ext cx="5202282" cy="23969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900" cap="all" dirty="0">
                <a:latin typeface="Algerian" panose="04020705040A02060702" pitchFamily="82" charset="0"/>
              </a:rPr>
              <a:t>4 ks barevného papíru ( pokud nemáme použijeme bílý)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900" cap="all" dirty="0">
                <a:latin typeface="Algerian" panose="04020705040A02060702" pitchFamily="82" charset="0"/>
              </a:rPr>
              <a:t>Lepidlo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900" cap="all" dirty="0">
                <a:latin typeface="Algerian" panose="04020705040A02060702" pitchFamily="82" charset="0"/>
              </a:rPr>
              <a:t>Nůžky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900" cap="all" dirty="0">
                <a:latin typeface="Algerian" panose="04020705040A02060702" pitchFamily="82" charset="0"/>
              </a:rPr>
              <a:t>Pastelky a pero</a:t>
            </a:r>
          </a:p>
          <a:p>
            <a:pPr algn="ctr"/>
            <a:br>
              <a:rPr lang="cs-CZ" sz="2900" cap="all" dirty="0">
                <a:latin typeface="Algerian" panose="04020705040A02060702" pitchFamily="82" charset="0"/>
              </a:rPr>
            </a:br>
            <a:br>
              <a:rPr lang="en-US" sz="2900" cap="all" dirty="0"/>
            </a:br>
            <a:endParaRPr lang="en-US" sz="2900" cap="all" dirty="0"/>
          </a:p>
        </p:txBody>
      </p:sp>
    </p:spTree>
    <p:extLst>
      <p:ext uri="{BB962C8B-B14F-4D97-AF65-F5344CB8AC3E}">
        <p14:creationId xmlns:p14="http://schemas.microsoft.com/office/powerpoint/2010/main" val="1957057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F9A0C1C-8ABC-401B-8FE9-AC9327C4C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FE8D843-969A-4934-ACE4-D29D2E38B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2147" y="3523705"/>
            <a:ext cx="3723489" cy="1051624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384048" indent="-384048">
              <a:lnSpc>
                <a:spcPct val="94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Algerian" panose="04020705040A02060702" pitchFamily="82" charset="0"/>
              </a:rPr>
              <a:t>b</a:t>
            </a:r>
            <a:r>
              <a:rPr lang="en-US" sz="2400" dirty="0">
                <a:latin typeface="Algerian" panose="04020705040A02060702" pitchFamily="82" charset="0"/>
              </a:rPr>
              <a:t>arevné papíry přeložíme na půl a následně je rozstřihneme na dvě stejné půlky (vznikne nám formát papíru A5)</a:t>
            </a:r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BA5783C3-2F96-40A7-A24F-30CB07AA3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A9D08DBA-0326-4C4E-ACFB-576F3ABDD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014D32FA-CC61-4A18-910F-80589DAC77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9023" y="1406388"/>
            <a:ext cx="5659222" cy="4244416"/>
          </a:xfrm>
          <a:prstGeom prst="rect">
            <a:avLst/>
          </a:prstGeom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A736E48C-BD87-4B0F-AC5A-BE42D05B3481}"/>
              </a:ext>
            </a:extLst>
          </p:cNvPr>
          <p:cNvSpPr txBox="1">
            <a:spLocks/>
          </p:cNvSpPr>
          <p:nvPr/>
        </p:nvSpPr>
        <p:spPr>
          <a:xfrm>
            <a:off x="8306585" y="786429"/>
            <a:ext cx="3723489" cy="10516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latin typeface="Algerian" panose="04020705040A02060702" pitchFamily="82" charset="0"/>
              </a:rPr>
              <a:t>Krok č. 1</a:t>
            </a:r>
            <a:endParaRPr lang="en-US" sz="6000" cap="all" dirty="0"/>
          </a:p>
        </p:txBody>
      </p:sp>
    </p:spTree>
    <p:extLst>
      <p:ext uri="{BB962C8B-B14F-4D97-AF65-F5344CB8AC3E}">
        <p14:creationId xmlns:p14="http://schemas.microsoft.com/office/powerpoint/2010/main" val="2896400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F9A0C1C-8ABC-401B-8FE9-AC9327C4C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411F061-02C5-4708-A649-BEF846B6A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4186" y="634029"/>
            <a:ext cx="3655068" cy="10516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6000" dirty="0">
                <a:latin typeface="Algerian" panose="04020705040A02060702" pitchFamily="82" charset="0"/>
              </a:rPr>
              <a:t>Krok č. 2</a:t>
            </a:r>
            <a:endParaRPr lang="en-US" sz="6000" cap="all" dirty="0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BA5783C3-2F96-40A7-A24F-30CB07AA3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A9D08DBA-0326-4C4E-ACFB-576F3ABDD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6886C8D-6B03-4D17-802F-B6A22056EF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9023" y="1406388"/>
            <a:ext cx="5659222" cy="4244416"/>
          </a:xfrm>
          <a:prstGeom prst="rect">
            <a:avLst/>
          </a:prstGeom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2C7F708E-ED77-4A51-BD6B-B77DD2C9803D}"/>
              </a:ext>
            </a:extLst>
          </p:cNvPr>
          <p:cNvSpPr txBox="1">
            <a:spLocks/>
          </p:cNvSpPr>
          <p:nvPr/>
        </p:nvSpPr>
        <p:spPr>
          <a:xfrm>
            <a:off x="8235827" y="1897088"/>
            <a:ext cx="3655068" cy="307496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7250" indent="-857250">
              <a:buFont typeface="Arial" panose="020B0604020202020204" pitchFamily="34" charset="0"/>
              <a:buChar char="•"/>
            </a:pPr>
            <a:r>
              <a:rPr lang="cs-CZ" sz="6000" dirty="0">
                <a:latin typeface="Algerian" panose="04020705040A02060702" pitchFamily="82" charset="0"/>
              </a:rPr>
              <a:t>formát papíru A5 ještě jednou přehneme na půl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cs-CZ" sz="6000" dirty="0">
                <a:latin typeface="Algerian" panose="04020705040A02060702" pitchFamily="82" charset="0"/>
              </a:rPr>
              <a:t>po přeložení nakreslíme polovinu srdíčka (nejprve jedno velké a pak asi o centimetr níže druhé)</a:t>
            </a:r>
          </a:p>
        </p:txBody>
      </p:sp>
    </p:spTree>
    <p:extLst>
      <p:ext uri="{BB962C8B-B14F-4D97-AF65-F5344CB8AC3E}">
        <p14:creationId xmlns:p14="http://schemas.microsoft.com/office/powerpoint/2010/main" val="4044738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F9A0C1C-8ABC-401B-8FE9-AC9327C4C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E03F476-19ED-4F9B-81C7-FA9BC2EFF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1962" y="552177"/>
            <a:ext cx="3756149" cy="11334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cap="all" dirty="0">
                <a:latin typeface="Algerian" panose="04020705040A02060702" pitchFamily="82" charset="0"/>
              </a:rPr>
              <a:t>Krok č. 3</a:t>
            </a:r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BA5783C3-2F96-40A7-A24F-30CB07AA3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A9D08DBA-0326-4C4E-ACFB-576F3ABDD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B648E598-6F19-437A-95C7-886672388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9023" y="1406388"/>
            <a:ext cx="5659222" cy="4244416"/>
          </a:xfrm>
          <a:prstGeom prst="rect">
            <a:avLst/>
          </a:prstGeom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685C3CFE-D925-422D-9B2F-ED87E4CA3D49}"/>
              </a:ext>
            </a:extLst>
          </p:cNvPr>
          <p:cNvSpPr txBox="1">
            <a:spLocks/>
          </p:cNvSpPr>
          <p:nvPr/>
        </p:nvSpPr>
        <p:spPr>
          <a:xfrm>
            <a:off x="8235827" y="1966453"/>
            <a:ext cx="3756149" cy="31242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cap="all" dirty="0">
                <a:latin typeface="Algerian" panose="04020705040A02060702" pitchFamily="82" charset="0"/>
              </a:rPr>
              <a:t>Vystřihneme  vnější srdce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cap="all" dirty="0">
                <a:latin typeface="Algerian" panose="04020705040A02060702" pitchFamily="82" charset="0"/>
              </a:rPr>
              <a:t>Vnitřní nebudeme vystřihovat celé - začneme stříhat ve spodní části a skončíme cca 0,5 cm před ohybem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cap="all" dirty="0">
                <a:latin typeface="Algerian" panose="04020705040A02060702" pitchFamily="82" charset="0"/>
              </a:rPr>
              <a:t>Vznikne nám malá knížka ve tvaru srdce</a:t>
            </a:r>
            <a:endParaRPr lang="en-US" sz="2000" cap="all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935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F9A0C1C-8ABC-401B-8FE9-AC9327C4C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DE59EE6-4826-410B-A8F2-32A7CF845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4186" y="921792"/>
            <a:ext cx="3355942" cy="109482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cap="all" dirty="0">
                <a:latin typeface="Algerian" panose="04020705040A02060702" pitchFamily="82" charset="0"/>
              </a:rPr>
              <a:t>Krok č. 4</a:t>
            </a:r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BA5783C3-2F96-40A7-A24F-30CB07AA3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A9D08DBA-0326-4C4E-ACFB-576F3ABDD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08964049-0913-440B-A731-AA7DEAA90C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9023" y="1406388"/>
            <a:ext cx="5659222" cy="4244416"/>
          </a:xfrm>
          <a:prstGeom prst="rect">
            <a:avLst/>
          </a:prstGeom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3A3BB66A-B5BA-4C2A-9683-97B8BCFEE767}"/>
              </a:ext>
            </a:extLst>
          </p:cNvPr>
          <p:cNvSpPr txBox="1">
            <a:spLocks/>
          </p:cNvSpPr>
          <p:nvPr/>
        </p:nvSpPr>
        <p:spPr>
          <a:xfrm>
            <a:off x="8302870" y="2016617"/>
            <a:ext cx="3355942" cy="29363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cap="all" dirty="0">
                <a:latin typeface="Algerian" panose="04020705040A02060702" pitchFamily="82" charset="0"/>
              </a:rPr>
              <a:t>Nastříháme si barevné proužky 0,5 cm ( záleží na vaší fantazii zda použijete jeden nebo více barevných proužků)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cap="all" dirty="0">
                <a:latin typeface="Algerian" panose="04020705040A02060702" pitchFamily="82" charset="0"/>
              </a:rPr>
              <a:t>Proužky omotáváme kolem velkého srdíčka (začátek proužku musíme vždy přilepit lepidlem)</a:t>
            </a:r>
            <a:endParaRPr lang="en-US" sz="2000" cap="all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272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8" name="Rectangle 12">
            <a:extLst>
              <a:ext uri="{FF2B5EF4-FFF2-40B4-BE49-F238E27FC236}">
                <a16:creationId xmlns:a16="http://schemas.microsoft.com/office/drawing/2014/main" id="{CB73C468-D875-4A8E-A540-E43BF8232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7F8648D-1B61-4F23-B97C-16DE6DCCC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625" y="634028"/>
            <a:ext cx="4604503" cy="12423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7200">
                <a:latin typeface="Algerian" panose="04020705040A02060702" pitchFamily="82" charset="0"/>
              </a:rPr>
              <a:t>Krok č. 5</a:t>
            </a:r>
            <a:endParaRPr lang="en-US" sz="7200" cap="all" dirty="0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B4734F2F-19FC-4D35-9BDE-5CEAD57D9B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27878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D97A8A26-FD96-4968-A34A-727382AC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E1AE96A-508C-4C89-9226-55AD991EED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403" y="1951132"/>
            <a:ext cx="4207669" cy="3155751"/>
          </a:xfrm>
          <a:prstGeom prst="rect">
            <a:avLst/>
          </a:prstGeom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id="{D2A511C7-3784-4074-B06F-4C1EEB79014E}"/>
              </a:ext>
            </a:extLst>
          </p:cNvPr>
          <p:cNvSpPr txBox="1">
            <a:spLocks/>
          </p:cNvSpPr>
          <p:nvPr/>
        </p:nvSpPr>
        <p:spPr>
          <a:xfrm>
            <a:off x="6938334" y="2386018"/>
            <a:ext cx="4604503" cy="12423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7200" cap="all" dirty="0"/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E7454F53-D52B-4185-9ACA-DBF8F39711E7}"/>
              </a:ext>
            </a:extLst>
          </p:cNvPr>
          <p:cNvSpPr txBox="1">
            <a:spLocks/>
          </p:cNvSpPr>
          <p:nvPr/>
        </p:nvSpPr>
        <p:spPr>
          <a:xfrm>
            <a:off x="6984763" y="2386018"/>
            <a:ext cx="4604503" cy="208120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25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7250" indent="-857250">
              <a:buFont typeface="Arial" panose="020B0604020202020204" pitchFamily="34" charset="0"/>
              <a:buChar char="•"/>
            </a:pPr>
            <a:r>
              <a:rPr lang="cs-CZ" sz="7200" dirty="0">
                <a:latin typeface="Algerian" panose="04020705040A02060702" pitchFamily="82" charset="0"/>
              </a:rPr>
              <a:t>Vytvoříme si háček na pověšení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cs-CZ" sz="7200" dirty="0">
                <a:latin typeface="Algerian" panose="04020705040A02060702" pitchFamily="82" charset="0"/>
              </a:rPr>
              <a:t>Vystřihneme proužek a složíme ho do tvaru "U„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cs-CZ" sz="7200" dirty="0">
                <a:latin typeface="Algerian" panose="04020705040A02060702" pitchFamily="82" charset="0"/>
              </a:rPr>
              <a:t>Lepidlem přilepíme na zadní stranu</a:t>
            </a:r>
          </a:p>
        </p:txBody>
      </p:sp>
    </p:spTree>
    <p:extLst>
      <p:ext uri="{BB962C8B-B14F-4D97-AF65-F5344CB8AC3E}">
        <p14:creationId xmlns:p14="http://schemas.microsoft.com/office/powerpoint/2010/main" val="2367856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8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20" name="Rectangle 12">
            <a:extLst>
              <a:ext uri="{FF2B5EF4-FFF2-40B4-BE49-F238E27FC236}">
                <a16:creationId xmlns:a16="http://schemas.microsoft.com/office/drawing/2014/main" id="{1F9A0C1C-8ABC-401B-8FE9-AC9327C4C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C6ECDFE-F7F3-449B-851D-B07EF88D5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4185" y="634028"/>
            <a:ext cx="3761589" cy="11852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cap="all" dirty="0">
                <a:latin typeface="Algerian" panose="04020705040A02060702" pitchFamily="82" charset="0"/>
              </a:rPr>
              <a:t>Krok č. 6</a:t>
            </a:r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BA5783C3-2F96-40A7-A24F-30CB07AA3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A9D08DBA-0326-4C4E-ACFB-576F3ABDD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58D3DE8-7546-47B7-8BE0-2011B2DE56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9023" y="1406388"/>
            <a:ext cx="5659222" cy="4244416"/>
          </a:xfrm>
          <a:prstGeom prst="rect">
            <a:avLst/>
          </a:prstGeom>
        </p:spPr>
      </p:pic>
      <p:sp>
        <p:nvSpPr>
          <p:cNvPr id="16" name="Nadpis 1">
            <a:extLst>
              <a:ext uri="{FF2B5EF4-FFF2-40B4-BE49-F238E27FC236}">
                <a16:creationId xmlns:a16="http://schemas.microsoft.com/office/drawing/2014/main" id="{C2C38ED7-16ED-4E45-A1B3-17D0F0324C5A}"/>
              </a:ext>
            </a:extLst>
          </p:cNvPr>
          <p:cNvSpPr txBox="1">
            <a:spLocks/>
          </p:cNvSpPr>
          <p:nvPr/>
        </p:nvSpPr>
        <p:spPr>
          <a:xfrm>
            <a:off x="8235827" y="2054444"/>
            <a:ext cx="3761589" cy="11852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cap="all" dirty="0">
                <a:latin typeface="Algerian" panose="04020705040A02060702" pitchFamily="82" charset="0"/>
              </a:rPr>
              <a:t>teď už máme skoro hotovo,</a:t>
            </a:r>
          </a:p>
          <a:p>
            <a:r>
              <a:rPr lang="cs-CZ" sz="2000" cap="all" dirty="0">
                <a:latin typeface="Algerian" panose="04020705040A02060702" pitchFamily="82" charset="0"/>
              </a:rPr>
              <a:t>Už jen stačí napsat do srdíčka nějaký hezký text ( básničku, obrázek…..) a udělat někomu radost</a:t>
            </a:r>
          </a:p>
          <a:p>
            <a:pPr algn="ctr"/>
            <a:endParaRPr lang="en-US" sz="2000" cap="all" dirty="0">
              <a:latin typeface="Algerian" panose="04020705040A02060702" pitchFamily="82" charset="0"/>
            </a:endParaRPr>
          </a:p>
        </p:txBody>
      </p:sp>
      <p:sp>
        <p:nvSpPr>
          <p:cNvPr id="23" name="Nadpis 1">
            <a:extLst>
              <a:ext uri="{FF2B5EF4-FFF2-40B4-BE49-F238E27FC236}">
                <a16:creationId xmlns:a16="http://schemas.microsoft.com/office/drawing/2014/main" id="{4AB764E0-261D-4892-A25E-77500AD6D3E3}"/>
              </a:ext>
            </a:extLst>
          </p:cNvPr>
          <p:cNvSpPr txBox="1">
            <a:spLocks/>
          </p:cNvSpPr>
          <p:nvPr/>
        </p:nvSpPr>
        <p:spPr>
          <a:xfrm>
            <a:off x="8054476" y="3211953"/>
            <a:ext cx="3761589" cy="11852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cap="all" dirty="0">
                <a:latin typeface="Algerian" panose="04020705040A02060702" pitchFamily="82" charset="0"/>
              </a:rPr>
              <a:t>Přejeme hezkou zábavu</a:t>
            </a:r>
            <a:endParaRPr lang="en-US" sz="6000" cap="all" dirty="0">
              <a:latin typeface="Algerian" panose="04020705040A02060702" pitchFamily="82" charset="0"/>
            </a:endParaRPr>
          </a:p>
        </p:txBody>
      </p:sp>
      <p:sp>
        <p:nvSpPr>
          <p:cNvPr id="24" name="Nadpis 1">
            <a:extLst>
              <a:ext uri="{FF2B5EF4-FFF2-40B4-BE49-F238E27FC236}">
                <a16:creationId xmlns:a16="http://schemas.microsoft.com/office/drawing/2014/main" id="{C2336180-02D2-47DC-876A-89EFFA4478D5}"/>
              </a:ext>
            </a:extLst>
          </p:cNvPr>
          <p:cNvSpPr txBox="1">
            <a:spLocks/>
          </p:cNvSpPr>
          <p:nvPr/>
        </p:nvSpPr>
        <p:spPr>
          <a:xfrm>
            <a:off x="10034979" y="5754890"/>
            <a:ext cx="2130526" cy="10184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1050" cap="all" dirty="0">
                <a:latin typeface="Algerian" panose="04020705040A02060702" pitchFamily="82" charset="0"/>
              </a:rPr>
              <a:t>Zdroj: </a:t>
            </a:r>
            <a:r>
              <a:rPr lang="cs-CZ" sz="1050" dirty="0">
                <a:hlinkClick r:id="rId3"/>
              </a:rPr>
              <a:t>https://www.agatinsvet.cz/navody-na-tvoreni-darujte-prani-z-lasky/</a:t>
            </a:r>
            <a:endParaRPr lang="en-US" sz="1050" cap="all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740819"/>
      </p:ext>
    </p:extLst>
  </p:cSld>
  <p:clrMapOvr>
    <a:masterClrMapping/>
  </p:clrMapOvr>
</p:sld>
</file>

<file path=ppt/theme/theme1.xml><?xml version="1.0" encoding="utf-8"?>
<a:theme xmlns:a="http://schemas.openxmlformats.org/drawingml/2006/main" name="Oříznutí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říznutí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říznutí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247</Words>
  <Application>Microsoft Office PowerPoint</Application>
  <PresentationFormat>Širokoúhlá obrazovka</PresentationFormat>
  <Paragraphs>31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3" baseType="lpstr">
      <vt:lpstr>Algerian</vt:lpstr>
      <vt:lpstr>Arial</vt:lpstr>
      <vt:lpstr>Franklin Gothic Book</vt:lpstr>
      <vt:lpstr>Oříznutí</vt:lpstr>
      <vt:lpstr>Darování přání z lásky</vt:lpstr>
      <vt:lpstr>Prezentace aplikace PowerPoint</vt:lpstr>
      <vt:lpstr>Co budeme potřebovat:  </vt:lpstr>
      <vt:lpstr>barevné papíry přeložíme na půl a následně je rozstřihneme na dvě stejné půlky (vznikne nám formát papíru A5)</vt:lpstr>
      <vt:lpstr>Krok č. 2</vt:lpstr>
      <vt:lpstr>Krok č. 3</vt:lpstr>
      <vt:lpstr>Krok č. 4</vt:lpstr>
      <vt:lpstr>Krok č. 5</vt:lpstr>
      <vt:lpstr>Krok č. 6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Darování přání z lásky</dc:title>
  <dc:creator>Kateřina Domnosilová</dc:creator>
  <cp:lastModifiedBy>Kateřina Domnosilová</cp:lastModifiedBy>
  <cp:revision>4</cp:revision>
  <dcterms:created xsi:type="dcterms:W3CDTF">2020-04-19T11:52:09Z</dcterms:created>
  <dcterms:modified xsi:type="dcterms:W3CDTF">2020-04-19T12:10:57Z</dcterms:modified>
</cp:coreProperties>
</file>