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59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37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629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850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279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307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603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637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419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506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277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40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941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98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541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239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DC06-3D4B-403B-9765-CD14839F34C9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37657E-1323-4D8F-A3DE-AFC7E13D11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8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96686" y="1244283"/>
            <a:ext cx="9971314" cy="1552011"/>
          </a:xfrm>
        </p:spPr>
        <p:txBody>
          <a:bodyPr/>
          <a:lstStyle/>
          <a:p>
            <a:pPr algn="ctr"/>
            <a:r>
              <a:rPr lang="cs-CZ" dirty="0" smtClean="0"/>
              <a:t>Napiš, co je na obrázku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037806" y="3567204"/>
            <a:ext cx="8630194" cy="165576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Připrav si sešit na češtinu, tužku nebo pero.</a:t>
            </a:r>
          </a:p>
          <a:p>
            <a:r>
              <a:rPr lang="cs-CZ" dirty="0" smtClean="0"/>
              <a:t>Nahoře vpravo napiš datum.</a:t>
            </a:r>
          </a:p>
          <a:p>
            <a:r>
              <a:rPr lang="cs-CZ" dirty="0" smtClean="0"/>
              <a:t>Na každé straně prezentace je obrázek – pojmenuj ho a zapiš slovo (nebo i slovní spojení) do sešitu.</a:t>
            </a:r>
          </a:p>
          <a:p>
            <a:r>
              <a:rPr lang="cs-CZ" dirty="0" smtClean="0"/>
              <a:t>Piš do řádku, slova či slovní spojení odděluj čárkou.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124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00503" y="766916"/>
            <a:ext cx="5153296" cy="4188542"/>
          </a:xfrm>
        </p:spPr>
        <p:txBody>
          <a:bodyPr/>
          <a:lstStyle/>
          <a:p>
            <a:r>
              <a:rPr lang="cs-CZ" dirty="0" smtClean="0"/>
              <a:t>A poslední obrázek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4" y="489041"/>
            <a:ext cx="3910693" cy="58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31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344" y="1367245"/>
            <a:ext cx="6130833" cy="493939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To je vše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r>
              <a:rPr lang="cs-CZ" dirty="0" smtClean="0">
                <a:sym typeface="Wingdings" panose="05000000000000000000" pitchFamily="2" charset="2"/>
              </a:rPr>
              <a:t>.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/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Děkuji za Vaši práci.</a:t>
            </a:r>
            <a:r>
              <a:rPr lang="cs-CZ" dirty="0">
                <a:sym typeface="Wingdings" panose="05000000000000000000" pitchFamily="2" charset="2"/>
              </a:rPr>
              <a:t/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Doufám, že jste všechno krásně zvládli.</a:t>
            </a:r>
            <a:r>
              <a:rPr lang="cs-CZ" dirty="0" smtClean="0">
                <a:sym typeface="Wingdings" panose="05000000000000000000" pitchFamily="2" charset="2"/>
              </a:rPr>
              <a:t/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/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Ahoj, Katka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177" y="653958"/>
            <a:ext cx="5059681" cy="50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29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54013" y="806244"/>
            <a:ext cx="6899786" cy="5445637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Třeba u tohoto obrázku můžete napsat – 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dirty="0" smtClean="0"/>
              <a:t>pes, pejsek, pejsek jede na kole, pes veze </a:t>
            </a:r>
            <a:r>
              <a:rPr lang="cs-CZ" sz="3200" b="1" dirty="0" smtClean="0"/>
              <a:t>rohlík a marmeládu, </a:t>
            </a:r>
            <a:r>
              <a:rPr lang="cs-CZ" sz="3200" b="1" dirty="0" smtClean="0"/>
              <a:t>pejsánek se šálou kolem krku drandí na kole s nákupem…..</a:t>
            </a:r>
            <a:br>
              <a:rPr lang="cs-CZ" sz="3200" b="1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- používejte písmena, která známe a umíme</a:t>
            </a:r>
            <a:r>
              <a:rPr lang="cs-CZ" sz="3200" dirty="0" smtClean="0">
                <a:sym typeface="Wingdings" panose="05000000000000000000" pitchFamily="2" charset="2"/>
              </a:rPr>
              <a:t>…</a:t>
            </a:r>
            <a:br>
              <a:rPr lang="cs-CZ" sz="3200" dirty="0" smtClean="0">
                <a:sym typeface="Wingdings" panose="05000000000000000000" pitchFamily="2" charset="2"/>
              </a:rPr>
            </a:br>
            <a:r>
              <a:rPr lang="cs-CZ" sz="3200" dirty="0" smtClean="0">
                <a:sym typeface="Wingdings" panose="05000000000000000000" pitchFamily="2" charset="2"/>
              </a:rPr>
              <a:t>- jinak je to na vás…</a:t>
            </a:r>
            <a:endParaRPr 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1409563"/>
            <a:ext cx="3442879" cy="43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8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Jak pojmenujete to, co je na obrázku? Napište to.</a:t>
            </a: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17" y="1905000"/>
            <a:ext cx="4533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40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1714" y="322218"/>
            <a:ext cx="10047515" cy="1793966"/>
          </a:xfrm>
        </p:spPr>
        <p:txBody>
          <a:bodyPr/>
          <a:lstStyle/>
          <a:p>
            <a:r>
              <a:rPr lang="cs-CZ" dirty="0" smtClean="0"/>
              <a:t>A teď? </a:t>
            </a:r>
            <a:br>
              <a:rPr lang="cs-CZ" dirty="0" smtClean="0"/>
            </a:br>
            <a:r>
              <a:rPr lang="cs-CZ" dirty="0" smtClean="0"/>
              <a:t>Jak se dá pojmenovat toto?</a:t>
            </a:r>
            <a:br>
              <a:rPr lang="cs-CZ" dirty="0" smtClean="0"/>
            </a:br>
            <a:r>
              <a:rPr lang="cs-CZ" dirty="0" smtClean="0"/>
              <a:t>Napište to</a:t>
            </a:r>
            <a:r>
              <a:rPr lang="cs-CZ" dirty="0" smtClean="0">
                <a:sym typeface="Wingdings" panose="05000000000000000000" pitchFamily="2" charset="2"/>
              </a:rPr>
              <a:t>.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368" y="1612569"/>
            <a:ext cx="4662895" cy="4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91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 teď?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589" y="296771"/>
            <a:ext cx="4201336" cy="61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96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87040" y="737419"/>
            <a:ext cx="8366760" cy="63853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Tady určitě využijete nové písmeno h…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70" y="1515291"/>
            <a:ext cx="3738699" cy="45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97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29" y="1377724"/>
            <a:ext cx="4053295" cy="5066619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na tomto obrázku?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306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tady?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28" y="624110"/>
            <a:ext cx="3523070" cy="56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84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smtClean="0"/>
              <a:t>teď?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589314"/>
            <a:ext cx="4251743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51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107</Words>
  <Application>Microsoft Office PowerPoint</Application>
  <PresentationFormat>Širokoúhlá obrazovka</PresentationFormat>
  <Paragraphs>15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Stébla</vt:lpstr>
      <vt:lpstr>Napiš, co je na obrázku</vt:lpstr>
      <vt:lpstr>Třeba u tohoto obrázku můžete napsat –   pes, pejsek, pejsek jede na kole, pes veze rohlík a marmeládu, pejsánek se šálou kolem krku drandí na kole s nákupem…..  - používejte písmena, která známe a umíme… - jinak je to na vás…</vt:lpstr>
      <vt:lpstr>Jak pojmenujete to, co je na obrázku? Napište to.</vt:lpstr>
      <vt:lpstr>A teď?  Jak se dá pojmenovat toto? Napište to.</vt:lpstr>
      <vt:lpstr>A teď?</vt:lpstr>
      <vt:lpstr>Tady určitě využijete nové písmeno h…</vt:lpstr>
      <vt:lpstr>Kdo je na tomto obrázku?</vt:lpstr>
      <vt:lpstr>A tady?</vt:lpstr>
      <vt:lpstr>A teď?</vt:lpstr>
      <vt:lpstr>A poslední obrázek</vt:lpstr>
      <vt:lpstr>To je vše.  Děkuji za Vaši práci. Doufám, že jste všechno krásně zvládli.  Ahoj, Katka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Napiš, co je na obrázku</dc:title>
  <dc:creator>Kateřina Soběslavská</dc:creator>
  <cp:lastModifiedBy>Kateřina Soběslavská</cp:lastModifiedBy>
  <cp:revision>7</cp:revision>
  <dcterms:created xsi:type="dcterms:W3CDTF">2020-04-16T15:12:38Z</dcterms:created>
  <dcterms:modified xsi:type="dcterms:W3CDTF">2020-04-22T17:22:57Z</dcterms:modified>
</cp:coreProperties>
</file>