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12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13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1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0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5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4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4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9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72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11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39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7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44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72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39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45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EC6400-9273-4F8B-95B0-20852076E9D5}" type="datetimeFigureOut">
              <a:rPr lang="cs-CZ" smtClean="0"/>
              <a:t>30.04.2020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8940C96A-878B-4FEF-93B0-A389D0271F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  <p:sldLayoutId id="2147484124" r:id="rId15"/>
    <p:sldLayoutId id="2147484125" r:id="rId16"/>
    <p:sldLayoutId id="2147484126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59236" y="1201783"/>
            <a:ext cx="8679915" cy="1045028"/>
          </a:xfrm>
        </p:spPr>
        <p:txBody>
          <a:bodyPr>
            <a:normAutofit/>
          </a:bodyPr>
          <a:lstStyle/>
          <a:p>
            <a:r>
              <a:rPr lang="cs-CZ" sz="4400" dirty="0" smtClean="0"/>
              <a:t>Vylušti rébus a napiš slovo!</a:t>
            </a:r>
            <a:endParaRPr lang="cs-CZ" sz="44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097280" y="3065417"/>
            <a:ext cx="10058400" cy="3448593"/>
          </a:xfrm>
        </p:spPr>
        <p:txBody>
          <a:bodyPr>
            <a:normAutofit/>
          </a:bodyPr>
          <a:lstStyle/>
          <a:p>
            <a:r>
              <a:rPr lang="cs-CZ" b="1" dirty="0" smtClean="0"/>
              <a:t>Podívej se na následující </a:t>
            </a:r>
            <a:r>
              <a:rPr lang="cs-CZ" b="1" dirty="0" smtClean="0"/>
              <a:t>rébusy</a:t>
            </a:r>
            <a:r>
              <a:rPr lang="cs-CZ" b="1" dirty="0" smtClean="0"/>
              <a:t>. </a:t>
            </a:r>
          </a:p>
          <a:p>
            <a:endParaRPr lang="cs-CZ" b="1" dirty="0"/>
          </a:p>
          <a:p>
            <a:r>
              <a:rPr lang="cs-CZ" b="1" dirty="0" smtClean="0"/>
              <a:t>V každém </a:t>
            </a:r>
            <a:r>
              <a:rPr lang="cs-CZ" b="1" dirty="0" smtClean="0"/>
              <a:t>RÉBUSU SE SKRÝVÁ jedno </a:t>
            </a:r>
            <a:r>
              <a:rPr lang="cs-CZ" b="1" dirty="0" smtClean="0"/>
              <a:t>slovo. </a:t>
            </a:r>
          </a:p>
          <a:p>
            <a:endParaRPr lang="cs-CZ" b="1" dirty="0" smtClean="0"/>
          </a:p>
          <a:p>
            <a:r>
              <a:rPr lang="cs-CZ" b="1" dirty="0" smtClean="0"/>
              <a:t>VYLUŠTĚNÁ SLOVA PIŠ </a:t>
            </a:r>
            <a:r>
              <a:rPr lang="cs-CZ" b="1" dirty="0" err="1" smtClean="0"/>
              <a:t>Psace</a:t>
            </a:r>
            <a:r>
              <a:rPr lang="cs-CZ" b="1" dirty="0" smtClean="0"/>
              <a:t> </a:t>
            </a:r>
            <a:r>
              <a:rPr lang="cs-CZ" b="1" dirty="0" smtClean="0"/>
              <a:t>do malého sešitu na češtinu, nezapomeň na datum.</a:t>
            </a:r>
          </a:p>
          <a:p>
            <a:endParaRPr lang="cs-CZ" b="1" dirty="0" smtClean="0"/>
          </a:p>
          <a:p>
            <a:r>
              <a:rPr lang="cs-CZ" b="1" dirty="0" smtClean="0"/>
              <a:t>Celkem bys měl mít napsáno devět slov, piš je do řádku, odděluj je čárkou.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443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4953" y="566057"/>
            <a:ext cx="8761413" cy="1323703"/>
          </a:xfrm>
        </p:spPr>
        <p:txBody>
          <a:bodyPr/>
          <a:lstStyle/>
          <a:p>
            <a:r>
              <a:rPr lang="cs-CZ" sz="2000" dirty="0" smtClean="0"/>
              <a:t>V tomto rébusu k písmenům PRA na začátku přidám to, co je na obrázku – tedy LES – a řešení je PRALES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809" y="2843576"/>
            <a:ext cx="4945700" cy="1815510"/>
          </a:xfrm>
        </p:spPr>
      </p:pic>
    </p:spTree>
    <p:extLst>
      <p:ext uri="{BB962C8B-B14F-4D97-AF65-F5344CB8AC3E}">
        <p14:creationId xmlns:p14="http://schemas.microsoft.com/office/powerpoint/2010/main" val="35869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 smtClean="0"/>
              <a:t>Tady jsou první tři rébusy – až je vyluštíte, postupně slova napište do sešitu, slova oddělte čárkou.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46" y="2793819"/>
            <a:ext cx="347662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1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trojice rébusů: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896" y="2565854"/>
            <a:ext cx="3819525" cy="2533650"/>
          </a:xfrm>
        </p:spPr>
      </p:pic>
    </p:spTree>
    <p:extLst>
      <p:ext uri="{BB962C8B-B14F-4D97-AF65-F5344CB8AC3E}">
        <p14:creationId xmlns:p14="http://schemas.microsoft.com/office/powerpoint/2010/main" val="320081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poslední tři rébusy: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421" y="2679745"/>
            <a:ext cx="3800475" cy="2619375"/>
          </a:xfrm>
        </p:spPr>
      </p:pic>
    </p:spTree>
    <p:extLst>
      <p:ext uri="{BB962C8B-B14F-4D97-AF65-F5344CB8AC3E}">
        <p14:creationId xmlns:p14="http://schemas.microsoft.com/office/powerpoint/2010/main" val="327531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Řešení rébusů (jen pozor, vy je máte mít napsané </a:t>
            </a:r>
            <a:r>
              <a:rPr lang="cs-CZ" sz="2400" dirty="0" err="1" smtClean="0"/>
              <a:t>psace</a:t>
            </a:r>
            <a:r>
              <a:rPr lang="cs-CZ" sz="2400" dirty="0" smtClean="0"/>
              <a:t>, já je tu mám </a:t>
            </a:r>
            <a:r>
              <a:rPr lang="cs-CZ" sz="2400" dirty="0" err="1" smtClean="0"/>
              <a:t>tiskace</a:t>
            </a:r>
            <a:r>
              <a:rPr lang="cs-CZ" sz="2400" dirty="0" smtClean="0"/>
              <a:t>):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4955" y="2638697"/>
            <a:ext cx="8761412" cy="3840479"/>
          </a:xfrm>
        </p:spPr>
        <p:txBody>
          <a:bodyPr>
            <a:normAutofit/>
          </a:bodyPr>
          <a:lstStyle/>
          <a:p>
            <a:r>
              <a:rPr lang="cs-CZ" dirty="0" smtClean="0"/>
              <a:t>KOŠILE</a:t>
            </a:r>
          </a:p>
          <a:p>
            <a:r>
              <a:rPr lang="cs-CZ" dirty="0" smtClean="0"/>
              <a:t>POSEL</a:t>
            </a:r>
          </a:p>
          <a:p>
            <a:r>
              <a:rPr lang="cs-CZ" dirty="0" smtClean="0"/>
              <a:t>PARUKA</a:t>
            </a:r>
          </a:p>
          <a:p>
            <a:r>
              <a:rPr lang="cs-CZ" dirty="0" smtClean="0"/>
              <a:t>LENOST</a:t>
            </a:r>
          </a:p>
          <a:p>
            <a:r>
              <a:rPr lang="cs-CZ" dirty="0" smtClean="0"/>
              <a:t>KAPRADÍ</a:t>
            </a:r>
          </a:p>
          <a:p>
            <a:r>
              <a:rPr lang="cs-CZ" dirty="0" smtClean="0"/>
              <a:t>ZAVÁZAT</a:t>
            </a:r>
          </a:p>
          <a:p>
            <a:r>
              <a:rPr lang="cs-CZ" dirty="0" smtClean="0"/>
              <a:t>ZRAK</a:t>
            </a:r>
          </a:p>
          <a:p>
            <a:r>
              <a:rPr lang="cs-CZ" dirty="0" smtClean="0"/>
              <a:t>PESTRÝ</a:t>
            </a:r>
          </a:p>
          <a:p>
            <a:r>
              <a:rPr lang="cs-CZ" dirty="0" smtClean="0"/>
              <a:t>HADR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67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000" dirty="0" smtClean="0"/>
              <a:t>Děkuji za vaši práci</a:t>
            </a:r>
            <a:br>
              <a:rPr lang="cs-CZ" sz="2000" dirty="0" smtClean="0"/>
            </a:br>
            <a:r>
              <a:rPr lang="cs-CZ" sz="2000" dirty="0" smtClean="0"/>
              <a:t>ahoj</a:t>
            </a:r>
            <a:br>
              <a:rPr lang="cs-CZ" sz="2000" dirty="0" smtClean="0"/>
            </a:br>
            <a:r>
              <a:rPr lang="cs-CZ" sz="2000" dirty="0" smtClean="0"/>
              <a:t>Katka</a:t>
            </a:r>
            <a:endParaRPr lang="cs-CZ" sz="2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71909" y="2395220"/>
            <a:ext cx="41275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asedací místnost Ion">
  <a:themeElements>
    <a:clrScheme name="Zasedací místnost 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Zasedací místnost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asedací místnost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135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Zasedací místnost Ion</vt:lpstr>
      <vt:lpstr>Vylušti rébus a napiš slovo!</vt:lpstr>
      <vt:lpstr>V tomto rébusu k písmenům PRA na začátku přidám to, co je na obrázku – tedy LES – a řešení je PRALES</vt:lpstr>
      <vt:lpstr>Tady jsou první tři rébusy – až je vyluštíte, postupně slova napište do sešitu, slova oddělte čárkou.</vt:lpstr>
      <vt:lpstr>Další trojice rébusů:</vt:lpstr>
      <vt:lpstr>A poslední tři rébusy:</vt:lpstr>
      <vt:lpstr>Řešení rébusů (jen pozor, vy je máte mít napsané psace, já je tu mám tiskace):</vt:lpstr>
      <vt:lpstr>Děkuji za vaši práci ahoj Katka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Vylušti rébus a napiš slovo!</dc:title>
  <dc:creator>Kateřina Soběslavská</dc:creator>
  <cp:lastModifiedBy>Kateřina Soběslavská</cp:lastModifiedBy>
  <cp:revision>4</cp:revision>
  <dcterms:created xsi:type="dcterms:W3CDTF">2020-04-30T12:53:53Z</dcterms:created>
  <dcterms:modified xsi:type="dcterms:W3CDTF">2020-04-30T18:04:43Z</dcterms:modified>
</cp:coreProperties>
</file>