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8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18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4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8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72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19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9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8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80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39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84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9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5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752F-2D85-41F2-BBB0-55E4A24B7057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609D75-4992-4DAE-BD62-54B1F459C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18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28206"/>
            <a:ext cx="8706394" cy="4423953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latin typeface="Trebuchet MS" panose="020B0603020202020204" pitchFamily="34" charset="0"/>
              </a:rPr>
              <a:t>Ahoj, </a:t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>v této prezentaci najdete </a:t>
            </a:r>
            <a:r>
              <a:rPr lang="cs-CZ" sz="2800" dirty="0" smtClean="0">
                <a:latin typeface="Trebuchet MS" panose="020B0603020202020204" pitchFamily="34" charset="0"/>
              </a:rPr>
              <a:t>tři </a:t>
            </a:r>
            <a:r>
              <a:rPr lang="cs-CZ" sz="2800" dirty="0" smtClean="0">
                <a:latin typeface="Trebuchet MS" panose="020B0603020202020204" pitchFamily="34" charset="0"/>
              </a:rPr>
              <a:t>tak trochu zvláštní matematické úlohy.</a:t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/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>- nemusíte vyřešit vše, ale pokuste se o to… </a:t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/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>- nic nemusíte zapisovat, stačí ústně</a:t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/>
            </a:r>
            <a:br>
              <a:rPr lang="cs-CZ" sz="2800" dirty="0" smtClean="0">
                <a:latin typeface="Trebuchet MS" panose="020B0603020202020204" pitchFamily="34" charset="0"/>
              </a:rPr>
            </a:br>
            <a:r>
              <a:rPr lang="cs-CZ" sz="2800" dirty="0" smtClean="0">
                <a:latin typeface="Trebuchet MS" panose="020B0603020202020204" pitchFamily="34" charset="0"/>
              </a:rPr>
              <a:t>- nakonec mi ale můžete napsat na matika.in, jak se vám dařilo, co bylo pro vás lehké a co vám případně dělalo problémy</a:t>
            </a:r>
            <a:endParaRPr lang="cs-CZ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Podívejte se na obrázek. Kolik dětí si tu nechalo své boty?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44374"/>
            <a:ext cx="4393067" cy="43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726939"/>
            <a:ext cx="4338803" cy="4799459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7335" y="664493"/>
            <a:ext cx="9415274" cy="1062446"/>
          </a:xfrm>
        </p:spPr>
        <p:txBody>
          <a:bodyPr>
            <a:noAutofit/>
          </a:bodyPr>
          <a:lstStyle/>
          <a:p>
            <a:r>
              <a:rPr lang="cs-CZ" sz="3200" dirty="0" smtClean="0"/>
              <a:t>Pokud máte, vezměte si k ruce stejně dlouhá dřívka a zkuste vytvořit: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155474" y="2342606"/>
            <a:ext cx="4702629" cy="356812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Pokud dřívka nemáte, stačí použít tužku a papír a rozložení dřívek si nakreslit.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0391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" y="2159726"/>
            <a:ext cx="7820025" cy="373366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0891" y="609599"/>
            <a:ext cx="8673111" cy="1550127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Tato úloha je docela těžká - Jirka a Adam dostali od tety desetikorunu. Každý už nějaké peníze má z dřívějška – jsou to ty za jejich zády. Jak se o desetikorunu dokáží podělit?</a:t>
            </a:r>
            <a:br>
              <a:rPr lang="cs-CZ" sz="2400" dirty="0" smtClean="0"/>
            </a:br>
            <a:r>
              <a:rPr lang="cs-CZ" sz="2400" dirty="0" smtClean="0"/>
              <a:t>Vezměte si k ruce mince nebo jejich makety.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583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9846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vaší práci, </a:t>
            </a:r>
            <a:br>
              <a:rPr lang="cs-CZ" dirty="0" smtClean="0"/>
            </a:br>
            <a:r>
              <a:rPr lang="cs-CZ" dirty="0" smtClean="0"/>
              <a:t>mějte se hezky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dirty="0" smtClean="0">
                <a:sym typeface="Wingdings" panose="05000000000000000000" pitchFamily="2" charset="2"/>
              </a:rPr>
              <a:t>Katka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65" y="2439124"/>
            <a:ext cx="6263205" cy="41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85</Words>
  <Application>Microsoft Office PowerPoint</Application>
  <PresentationFormat>Širokoúhlá obrazovka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Fazeta</vt:lpstr>
      <vt:lpstr>Ahoj,  v této prezentaci najdete tři tak trochu zvláštní matematické úlohy.  - nemusíte vyřešit vše, ale pokuste se o to…   - nic nemusíte zapisovat, stačí ústně  - nakonec mi ale můžete napsat na matika.in, jak se vám dařilo, co bylo pro vás lehké a co vám případně dělalo problémy</vt:lpstr>
      <vt:lpstr>Podívejte se na obrázek. Kolik dětí si tu nechalo své boty?</vt:lpstr>
      <vt:lpstr>Pokud máte, vezměte si k ruce stejně dlouhá dřívka a zkuste vytvořit:</vt:lpstr>
      <vt:lpstr>Tato úloha je docela těžká - Jirka a Adam dostali od tety desetikorunu. Každý už nějaké peníze má z dřívějška – jsou to ty za jejich zády. Jak se o desetikorunu dokáží podělit? Vezměte si k ruce mince nebo jejich makety.</vt:lpstr>
      <vt:lpstr>Děkuji za vaší práci,  mějte se hezky Katka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Soběslavská</dc:creator>
  <cp:lastModifiedBy>Kateřina Soběslavská</cp:lastModifiedBy>
  <cp:revision>6</cp:revision>
  <dcterms:created xsi:type="dcterms:W3CDTF">2020-04-30T08:58:37Z</dcterms:created>
  <dcterms:modified xsi:type="dcterms:W3CDTF">2020-05-01T07:35:33Z</dcterms:modified>
</cp:coreProperties>
</file>