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64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49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173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994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354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038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459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934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472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77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843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202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66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566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188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918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BA83-1704-44F0-B942-5D691B09AD05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ABA045-EDC7-44E1-9326-73992F448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2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32" r:id="rId13"/>
    <p:sldLayoutId id="2147484033" r:id="rId14"/>
    <p:sldLayoutId id="2147484034" r:id="rId15"/>
    <p:sldLayoutId id="2147484035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Inspirace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LAPAČE SNŮ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823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Krásná indiánská legenda praví: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"Všechny noční můry zůstanou na tkací síti, a zmizí do prvního svítání, dobré sny pak sklouznou zpět do mysli spícího"</a:t>
            </a:r>
          </a:p>
          <a:p>
            <a:r>
              <a:rPr lang="cs-CZ" dirty="0" smtClean="0"/>
              <a:t>Lapače snů se používají jako ochranný symbol pro dobrý spánek a celkově zlepšují atmosféru v prostoru svým pozitivním vyzařováním. </a:t>
            </a:r>
            <a:r>
              <a:rPr lang="cs-CZ" dirty="0"/>
              <a:t>D</a:t>
            </a:r>
            <a:r>
              <a:rPr lang="cs-CZ" dirty="0" smtClean="0"/>
              <a:t>obré sny zůstávají v síti života a ty zlé propadají dírou uprostřed. Podle staré legendy poprvé vytvořila lapač snů indiánka na radu šamana, protože její dítko v noci plakalo.</a:t>
            </a:r>
          </a:p>
          <a:p>
            <a:r>
              <a:rPr lang="cs-CZ" dirty="0" smtClean="0"/>
              <a:t>Lapače se liší jeden od druhého použitými materiály, výpletem i velikostí. Kruh je znakem pro celý svět a vesmír. Výplň kruhu tvoří síť vypletená z provázků. V samotném středu síťky je pak umístěn kamínek nebo korálek, který symbolizuje toho, pro koho je lapač určen. Na spodní části pak bývají zavěšené různé provázky, pírka a ozdoby.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389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2" y="805008"/>
            <a:ext cx="3248298" cy="534042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905" y="805008"/>
            <a:ext cx="3495025" cy="53017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3" y="1406517"/>
            <a:ext cx="2471057" cy="4700266"/>
          </a:xfrm>
          <a:prstGeom prst="rect">
            <a:avLst/>
          </a:prstGeom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157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833" y="1378380"/>
            <a:ext cx="4215675" cy="519814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8380"/>
            <a:ext cx="3894908" cy="5193211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NETYPICKÉ…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629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263" y="1747157"/>
            <a:ext cx="2997200" cy="44831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51" y="1747157"/>
            <a:ext cx="2997200" cy="4495800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 TŘEBA I </a:t>
            </a:r>
            <a:r>
              <a:rPr lang="cs-CZ" smtClean="0"/>
              <a:t>TAK </a:t>
            </a:r>
            <a:r>
              <a:rPr lang="cs-CZ" dirty="0" smtClean="0"/>
              <a:t>TROCHU JINÉ…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2354" y="1718922"/>
            <a:ext cx="3701146" cy="453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24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159</Words>
  <Application>Microsoft Office PowerPoint</Application>
  <PresentationFormat>Širokoúhlá obrazovka</PresentationFormat>
  <Paragraphs>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Inspirace</vt:lpstr>
      <vt:lpstr>Krásná indiánská legenda praví:</vt:lpstr>
      <vt:lpstr>KLASICKÉ…</vt:lpstr>
      <vt:lpstr>NETYPICKÉ…</vt:lpstr>
      <vt:lpstr>A TŘEBA I TAK TROCHU JINÉ…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Inspirace</dc:title>
  <dc:creator>Kateřina Soběslavská</dc:creator>
  <cp:lastModifiedBy>Kateřina Soběslavská</cp:lastModifiedBy>
  <cp:revision>4</cp:revision>
  <dcterms:created xsi:type="dcterms:W3CDTF">2020-05-12T13:40:40Z</dcterms:created>
  <dcterms:modified xsi:type="dcterms:W3CDTF">2020-05-14T13:02:44Z</dcterms:modified>
</cp:coreProperties>
</file>