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9" r:id="rId4"/>
    <p:sldId id="266" r:id="rId5"/>
    <p:sldId id="260" r:id="rId6"/>
    <p:sldId id="267" r:id="rId7"/>
    <p:sldId id="268" r:id="rId8"/>
    <p:sldId id="269" r:id="rId9"/>
    <p:sldId id="261" r:id="rId10"/>
    <p:sldId id="275" r:id="rId11"/>
    <p:sldId id="276" r:id="rId12"/>
    <p:sldId id="277" r:id="rId13"/>
    <p:sldId id="270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1" r:id="rId24"/>
    <p:sldId id="287" r:id="rId25"/>
    <p:sldId id="288" r:id="rId26"/>
    <p:sldId id="290" r:id="rId27"/>
    <p:sldId id="289" r:id="rId28"/>
    <p:sldId id="272" r:id="rId29"/>
    <p:sldId id="295" r:id="rId30"/>
    <p:sldId id="296" r:id="rId31"/>
    <p:sldId id="297" r:id="rId32"/>
    <p:sldId id="299" r:id="rId33"/>
    <p:sldId id="298" r:id="rId34"/>
    <p:sldId id="300" r:id="rId35"/>
    <p:sldId id="301" r:id="rId36"/>
    <p:sldId id="302" r:id="rId37"/>
    <p:sldId id="274" r:id="rId38"/>
    <p:sldId id="291" r:id="rId39"/>
    <p:sldId id="292" r:id="rId40"/>
    <p:sldId id="303" r:id="rId41"/>
    <p:sldId id="305" r:id="rId42"/>
    <p:sldId id="293" r:id="rId43"/>
    <p:sldId id="308" r:id="rId44"/>
    <p:sldId id="306" r:id="rId45"/>
    <p:sldId id="307" r:id="rId46"/>
    <p:sldId id="258" r:id="rId47"/>
    <p:sldId id="262" r:id="rId4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33CC"/>
    <a:srgbClr val="CCCCFF"/>
    <a:srgbClr val="99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68EA6-7E2C-3853-EE55-1ED34B05EF35}" v="131" dt="2020-10-06T09:38:23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5" autoAdjust="0"/>
    <p:restoredTop sz="93825" autoAdjust="0"/>
  </p:normalViewPr>
  <p:slideViewPr>
    <p:cSldViewPr>
      <p:cViewPr>
        <p:scale>
          <a:sx n="100" d="100"/>
          <a:sy n="100" d="100"/>
        </p:scale>
        <p:origin x="-49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2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119BA91-1205-4E70-B84C-329481FFF6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66506BD-ABA6-4F4A-879C-821F494F2C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9DD015-0FE8-4737-9529-33D2267BC00F}" type="datetimeFigureOut">
              <a:rPr lang="cs-CZ" altLang="cs-CZ"/>
              <a:pPr>
                <a:defRPr/>
              </a:pPr>
              <a:t>06.10.2020</a:t>
            </a:fld>
            <a:endParaRPr lang="cs-CZ" altLang="cs-CZ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44A7D32-6D24-4D45-82F8-85A39F277C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A79249F-A98E-4594-999B-21912BD915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4D6B3A-A8FF-4C13-9672-A2361EF3AA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11E0B1F-1515-417D-9CA0-685D25056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AFE6C9-628D-490A-AB44-CB0E03C0D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DD5E63-6FD9-4A8E-9007-B705070459BC}" type="datetimeFigureOut">
              <a:rPr lang="cs-CZ"/>
              <a:pPr>
                <a:defRPr/>
              </a:pPr>
              <a:t>06.10.2020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19364BF-A269-489A-A7D4-66BFCB8BEF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F7E05947-CF1F-4343-B979-FF63D2CC2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6B158B-0F2C-476C-91CC-56E5FBB321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2929A7-C718-48D6-9E83-EC225BED5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7DDD502-A070-4052-A236-9A2D6B96867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E179369-372B-4E0E-854D-79AB4727A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7D3FC42-E08A-462E-B212-ED9B43340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99E9E230-E015-4F31-8CB7-4DF001947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1A173CF1-617C-48D2-B80F-7CCB84AFA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F3BDBDA5-6AEB-43CF-B243-EA1C9211F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2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2B61EFF-BBA6-46BA-8DA9-A3BED367E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DABDBE7-910C-4B82-B94B-685499B6F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5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AE806F-9C84-467D-8B02-21AD1477A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5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59EF5158-720F-4F0C-AD5C-22B9ACFCB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00BDF8E-0D0A-4999-8FC4-A057EA9C7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7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85295A7C-1931-4E45-9A77-4BCDB6103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DBAAB7-928C-478A-9427-84BB5BE1BD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8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E4C54B-69AE-44D5-A51D-DA8DBDCC38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Autorem materiálu a všech jeho částí, není-li uvedeno jinak, je (jméno a příjmení autora).</a:t>
            </a:r>
            <a:br>
              <a:rPr lang="cs-CZ" altLang="cs-CZ"/>
            </a:br>
            <a:r>
              <a:rPr lang="cs-CZ" alt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3FB71259-764C-4456-91EA-BE876713A9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1D361ED5-0577-403E-9BFA-24D186562D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D73417-C80F-48B4-8BEF-29B5FED0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7488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>
                <a:latin typeface="Arial" panose="020B0604020202020204" pitchFamily="34" charset="0"/>
              </a:rPr>
              <a:t>Autorem materiálu a všech jeho částí, není-li uvedeno jinak, je (jméno a příjmení autora).</a:t>
            </a:r>
            <a:br>
              <a:rPr lang="cs-CZ" altLang="cs-CZ">
                <a:latin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</a:rPr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>
              <a:defRPr/>
            </a:pPr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9753.html" TargetMode="External"/><Relationship Id="rId13" Type="http://schemas.openxmlformats.org/officeDocument/2006/relationships/hyperlink" Target="http://www.clker.com/clipart-43694.html" TargetMode="External"/><Relationship Id="rId3" Type="http://schemas.openxmlformats.org/officeDocument/2006/relationships/hyperlink" Target="http://www.clker.com/clipart-purple-racecar.html" TargetMode="External"/><Relationship Id="rId7" Type="http://schemas.openxmlformats.org/officeDocument/2006/relationships/hyperlink" Target="http://www.clker.com/clipart-crowd.html" TargetMode="External"/><Relationship Id="rId12" Type="http://schemas.openxmlformats.org/officeDocument/2006/relationships/hyperlink" Target="http://www.clker.com/clipart-sedan-car.html" TargetMode="External"/><Relationship Id="rId17" Type="http://schemas.openxmlformats.org/officeDocument/2006/relationships/hyperlink" Target="http://www.clker.com/clipart-52065.html" TargetMode="External"/><Relationship Id="rId2" Type="http://schemas.openxmlformats.org/officeDocument/2006/relationships/hyperlink" Target="http://www.clker.com/clipart-orange-race-car.html" TargetMode="External"/><Relationship Id="rId16" Type="http://schemas.openxmlformats.org/officeDocument/2006/relationships/hyperlink" Target="http://www.clker.com/clipart-1594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wavy-checkered-flag.html" TargetMode="External"/><Relationship Id="rId11" Type="http://schemas.openxmlformats.org/officeDocument/2006/relationships/hyperlink" Target="http://www.clker.com/clipart-14954.html" TargetMode="External"/><Relationship Id="rId5" Type="http://schemas.openxmlformats.org/officeDocument/2006/relationships/hyperlink" Target="http://www.clker.com/clipart-43032.html" TargetMode="External"/><Relationship Id="rId15" Type="http://schemas.openxmlformats.org/officeDocument/2006/relationships/hyperlink" Target="http://www.clker.com/clipart-190397.html" TargetMode="External"/><Relationship Id="rId10" Type="http://schemas.openxmlformats.org/officeDocument/2006/relationships/hyperlink" Target="http://www.clker.com/clipart-11370.html" TargetMode="External"/><Relationship Id="rId4" Type="http://schemas.openxmlformats.org/officeDocument/2006/relationships/hyperlink" Target="http://www.clker.com/clipart-red-racecar.html" TargetMode="External"/><Relationship Id="rId9" Type="http://schemas.openxmlformats.org/officeDocument/2006/relationships/hyperlink" Target="http://www.clker.com/clipart-9821.html" TargetMode="External"/><Relationship Id="rId14" Type="http://schemas.openxmlformats.org/officeDocument/2006/relationships/hyperlink" Target="http://www.clker.com/clipart-bus-16.html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blackbluebackpack.html" TargetMode="External"/><Relationship Id="rId3" Type="http://schemas.openxmlformats.org/officeDocument/2006/relationships/hyperlink" Target="http://www.clker.com/clipart-carrot-9.html" TargetMode="External"/><Relationship Id="rId7" Type="http://schemas.openxmlformats.org/officeDocument/2006/relationships/hyperlink" Target="http://www.clker.com/clipart-girl-cartoon-6.html" TargetMode="External"/><Relationship Id="rId2" Type="http://schemas.openxmlformats.org/officeDocument/2006/relationships/hyperlink" Target="http://www.clker.com/clipart-20416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3998.html" TargetMode="External"/><Relationship Id="rId5" Type="http://schemas.openxmlformats.org/officeDocument/2006/relationships/hyperlink" Target="http://www.clker.com/clipart-13753.html" TargetMode="External"/><Relationship Id="rId10" Type="http://schemas.openxmlformats.org/officeDocument/2006/relationships/hyperlink" Target="http://www.clker.com/clipart-29876.html" TargetMode="External"/><Relationship Id="rId4" Type="http://schemas.openxmlformats.org/officeDocument/2006/relationships/hyperlink" Target="http://www.clker.com/clipart-red-pepper-1.html" TargetMode="External"/><Relationship Id="rId9" Type="http://schemas.openxmlformats.org/officeDocument/2006/relationships/hyperlink" Target="http://www.clker.com/clipart-red-helicopter-1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4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extovéPole 1">
            <a:extLst>
              <a:ext uri="{FF2B5EF4-FFF2-40B4-BE49-F238E27FC236}">
                <a16:creationId xmlns:a16="http://schemas.microsoft.com/office/drawing/2014/main" id="{D8B87ABE-36B2-4D96-8FD0-3FC18ADD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5" y="2844563"/>
            <a:ext cx="9135668" cy="139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4400" b="1" dirty="0" err="1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Interaktivní</a:t>
            </a:r>
            <a:r>
              <a:rPr lang="en-US" altLang="cs-CZ" sz="4400" b="1" dirty="0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hry</a:t>
            </a:r>
            <a:r>
              <a:rPr lang="en-US" altLang="cs-CZ" sz="4400" b="1" dirty="0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 z </a:t>
            </a:r>
            <a:endParaRPr lang="en-US" altLang="cs-CZ" sz="4400" b="1">
              <a:solidFill>
                <a:srgbClr val="FFFFFF"/>
              </a:solidFill>
              <a:latin typeface="Berlin Sans FB Demi"/>
              <a:ea typeface="+mj-ea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cs-CZ" sz="4400" b="1" err="1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matematiky</a:t>
            </a:r>
            <a:r>
              <a:rPr lang="en-US" altLang="cs-CZ" sz="4400" b="1" dirty="0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 a </a:t>
            </a:r>
            <a:r>
              <a:rPr lang="en-US" altLang="cs-CZ" sz="4400" b="1" err="1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ceského</a:t>
            </a:r>
            <a:r>
              <a:rPr lang="en-US" altLang="cs-CZ" sz="4400" b="1" dirty="0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 </a:t>
            </a:r>
            <a:r>
              <a:rPr lang="en-US" altLang="cs-CZ" sz="4400" b="1" err="1">
                <a:solidFill>
                  <a:srgbClr val="FFFFFF"/>
                </a:solidFill>
                <a:latin typeface="Berlin Sans FB Demi"/>
                <a:ea typeface="+mj-ea"/>
                <a:cs typeface="+mj-cs"/>
              </a:rPr>
              <a:t>jazyka</a:t>
            </a:r>
            <a:endParaRPr lang="en-US" altLang="cs-CZ" sz="4400" b="1">
              <a:solidFill>
                <a:srgbClr val="FFFFFF"/>
              </a:solidFill>
              <a:latin typeface="Berlin Sans FB Demi"/>
              <a:ea typeface="+mj-ea"/>
              <a:cs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285" y="4704862"/>
            <a:ext cx="9143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99D310A4-3AD3-4E29-90D0-DBBFC853B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78" y="3620197"/>
            <a:ext cx="632144" cy="434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4500" b="1" dirty="0">
                <a:solidFill>
                  <a:srgbClr val="FFFFFF"/>
                </a:solidFill>
                <a:latin typeface="Berlin Sans FB Demi"/>
                <a:ea typeface="+mj-ea"/>
                <a:cs typeface="Calibri"/>
              </a:rPr>
              <a:t>ˇ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3F2C7CC-B303-432C-A4AF-1FEEBC75ECF4}"/>
              </a:ext>
            </a:extLst>
          </p:cNvPr>
          <p:cNvSpPr/>
          <p:nvPr/>
        </p:nvSpPr>
        <p:spPr>
          <a:xfrm>
            <a:off x="4114800" y="2971800"/>
            <a:ext cx="916370" cy="916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1">
            <a:extLst>
              <a:ext uri="{FF2B5EF4-FFF2-40B4-BE49-F238E27FC236}">
                <a16:creationId xmlns:a16="http://schemas.microsoft.com/office/drawing/2014/main" id="{166AE1E1-E0B1-4CC8-99B4-9EC954AE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004FE9-7E63-485A-8793-E0BD76EE9C70}"/>
              </a:ext>
            </a:extLst>
          </p:cNvPr>
          <p:cNvSpPr/>
          <p:nvPr/>
        </p:nvSpPr>
        <p:spPr>
          <a:xfrm>
            <a:off x="539750" y="1628775"/>
            <a:ext cx="1944688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FA28F32-DCFC-4B33-8143-A4EFF4B38914}"/>
              </a:ext>
            </a:extLst>
          </p:cNvPr>
          <p:cNvSpPr/>
          <p:nvPr/>
        </p:nvSpPr>
        <p:spPr>
          <a:xfrm>
            <a:off x="539750" y="3527425"/>
            <a:ext cx="1944688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A0DA03A-EAB9-43D2-B699-02393BA01A05}"/>
              </a:ext>
            </a:extLst>
          </p:cNvPr>
          <p:cNvSpPr/>
          <p:nvPr/>
        </p:nvSpPr>
        <p:spPr>
          <a:xfrm>
            <a:off x="2484438" y="3538538"/>
            <a:ext cx="1943100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160B69D-1C39-40EF-9DB2-AF18A4F3BA2B}"/>
              </a:ext>
            </a:extLst>
          </p:cNvPr>
          <p:cNvSpPr/>
          <p:nvPr/>
        </p:nvSpPr>
        <p:spPr>
          <a:xfrm>
            <a:off x="2484438" y="1641475"/>
            <a:ext cx="1943100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FB3A91B5-6C93-483C-A69F-D1F26B3C6905}"/>
              </a:ext>
            </a:extLst>
          </p:cNvPr>
          <p:cNvSpPr/>
          <p:nvPr/>
        </p:nvSpPr>
        <p:spPr>
          <a:xfrm>
            <a:off x="7038975" y="3810000"/>
            <a:ext cx="1079500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9810D4FB-EF10-4BB5-8442-771E6C1E880A}"/>
              </a:ext>
            </a:extLst>
          </p:cNvPr>
          <p:cNvSpPr/>
          <p:nvPr/>
        </p:nvSpPr>
        <p:spPr>
          <a:xfrm>
            <a:off x="7019925" y="1092200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69FD86EC-3F98-4CD0-89EE-DF9AA0B6A18F}"/>
              </a:ext>
            </a:extLst>
          </p:cNvPr>
          <p:cNvSpPr/>
          <p:nvPr/>
        </p:nvSpPr>
        <p:spPr>
          <a:xfrm>
            <a:off x="3822700" y="4679950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5F0C3760-1281-4807-A762-08C8F9A4D073}"/>
              </a:ext>
            </a:extLst>
          </p:cNvPr>
          <p:cNvSpPr/>
          <p:nvPr/>
        </p:nvSpPr>
        <p:spPr>
          <a:xfrm>
            <a:off x="3817938" y="28813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4FA54DB9-F8EE-4206-836F-046D11748A4D}"/>
              </a:ext>
            </a:extLst>
          </p:cNvPr>
          <p:cNvSpPr/>
          <p:nvPr/>
        </p:nvSpPr>
        <p:spPr>
          <a:xfrm>
            <a:off x="3694113" y="1079500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4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5D258F2C-713D-4CE0-A847-7D22C8C85864}"/>
              </a:ext>
            </a:extLst>
          </p:cNvPr>
          <p:cNvSpPr/>
          <p:nvPr/>
        </p:nvSpPr>
        <p:spPr>
          <a:xfrm>
            <a:off x="1990725" y="4670425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D3C3AD4B-05EC-4B4B-B184-47DF8C303A94}"/>
              </a:ext>
            </a:extLst>
          </p:cNvPr>
          <p:cNvSpPr/>
          <p:nvPr/>
        </p:nvSpPr>
        <p:spPr>
          <a:xfrm>
            <a:off x="1893888" y="2867025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D522111B-55AD-48FB-A214-9A05766823E3}"/>
              </a:ext>
            </a:extLst>
          </p:cNvPr>
          <p:cNvSpPr/>
          <p:nvPr/>
        </p:nvSpPr>
        <p:spPr>
          <a:xfrm>
            <a:off x="1857375" y="1112838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F0FCEDBC-96BC-4999-88A7-71816684DA5A}"/>
              </a:ext>
            </a:extLst>
          </p:cNvPr>
          <p:cNvSpPr/>
          <p:nvPr/>
        </p:nvSpPr>
        <p:spPr>
          <a:xfrm>
            <a:off x="115888" y="4705350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661BF43F-2464-464D-AF3F-D9504A289DE8}"/>
              </a:ext>
            </a:extLst>
          </p:cNvPr>
          <p:cNvSpPr/>
          <p:nvPr/>
        </p:nvSpPr>
        <p:spPr>
          <a:xfrm>
            <a:off x="107950" y="2867025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18E9F876-4B65-4CC0-93C2-865063FE9AF0}"/>
              </a:ext>
            </a:extLst>
          </p:cNvPr>
          <p:cNvSpPr/>
          <p:nvPr/>
        </p:nvSpPr>
        <p:spPr>
          <a:xfrm>
            <a:off x="107950" y="10652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82" name="TextovéPole 19">
            <a:extLst>
              <a:ext uri="{FF2B5EF4-FFF2-40B4-BE49-F238E27FC236}">
                <a16:creationId xmlns:a16="http://schemas.microsoft.com/office/drawing/2014/main" id="{34C98B77-F0A8-429F-AB4D-91DF14FA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141413"/>
            <a:ext cx="50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6</a:t>
            </a:r>
          </a:p>
        </p:txBody>
      </p:sp>
      <p:sp>
        <p:nvSpPr>
          <p:cNvPr id="11283" name="TextovéPole 20">
            <a:extLst>
              <a:ext uri="{FF2B5EF4-FFF2-40B4-BE49-F238E27FC236}">
                <a16:creationId xmlns:a16="http://schemas.microsoft.com/office/drawing/2014/main" id="{ECEB7A21-F2B2-43C6-8494-51B0E27EB0F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37000" y="10795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4</a:t>
            </a:r>
          </a:p>
        </p:txBody>
      </p:sp>
      <p:sp>
        <p:nvSpPr>
          <p:cNvPr id="11284" name="TextovéPole 21">
            <a:extLst>
              <a:ext uri="{FF2B5EF4-FFF2-40B4-BE49-F238E27FC236}">
                <a16:creationId xmlns:a16="http://schemas.microsoft.com/office/drawing/2014/main" id="{E68314E8-22B3-4452-B84A-9002455E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2914650"/>
            <a:ext cx="53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9</a:t>
            </a:r>
          </a:p>
        </p:txBody>
      </p:sp>
      <p:sp>
        <p:nvSpPr>
          <p:cNvPr id="11285" name="TextovéPole 22">
            <a:extLst>
              <a:ext uri="{FF2B5EF4-FFF2-40B4-BE49-F238E27FC236}">
                <a16:creationId xmlns:a16="http://schemas.microsoft.com/office/drawing/2014/main" id="{238A4182-F28A-4266-BE2C-B4D0D3D3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471328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11286" name="TextovéPole 23">
            <a:extLst>
              <a:ext uri="{FF2B5EF4-FFF2-40B4-BE49-F238E27FC236}">
                <a16:creationId xmlns:a16="http://schemas.microsoft.com/office/drawing/2014/main" id="{A94C31CC-8E86-40AA-B3C2-C15C4D1A1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4705350"/>
            <a:ext cx="46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</a:t>
            </a:r>
          </a:p>
        </p:txBody>
      </p:sp>
      <p:sp>
        <p:nvSpPr>
          <p:cNvPr id="11287" name="TextovéPole 24">
            <a:extLst>
              <a:ext uri="{FF2B5EF4-FFF2-40B4-BE49-F238E27FC236}">
                <a16:creationId xmlns:a16="http://schemas.microsoft.com/office/drawing/2014/main" id="{AC16A2E3-3D61-4E02-AC1C-D615D6DA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113982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17B9B3E3-1330-41C9-A2A7-8FE59903B35C}"/>
              </a:ext>
            </a:extLst>
          </p:cNvPr>
          <p:cNvSpPr/>
          <p:nvPr/>
        </p:nvSpPr>
        <p:spPr>
          <a:xfrm>
            <a:off x="1835150" y="1119188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89" name="TextovéPole 25">
            <a:extLst>
              <a:ext uri="{FF2B5EF4-FFF2-40B4-BE49-F238E27FC236}">
                <a16:creationId xmlns:a16="http://schemas.microsoft.com/office/drawing/2014/main" id="{E6D5A518-535F-42DC-B3F0-200E2B412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88607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C602C847-475A-46DD-825D-14C93A0B1D91}"/>
              </a:ext>
            </a:extLst>
          </p:cNvPr>
          <p:cNvSpPr/>
          <p:nvPr/>
        </p:nvSpPr>
        <p:spPr>
          <a:xfrm>
            <a:off x="7019925" y="2500313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873015CB-853C-403F-A829-98A43BA4B850}"/>
              </a:ext>
            </a:extLst>
          </p:cNvPr>
          <p:cNvSpPr/>
          <p:nvPr/>
        </p:nvSpPr>
        <p:spPr>
          <a:xfrm rot="5400000">
            <a:off x="153194" y="5703094"/>
            <a:ext cx="950913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5A3856FE-E1DA-4879-AC24-BAB80A921ABC}"/>
              </a:ext>
            </a:extLst>
          </p:cNvPr>
          <p:cNvSpPr/>
          <p:nvPr/>
        </p:nvSpPr>
        <p:spPr>
          <a:xfrm rot="5400000">
            <a:off x="1986757" y="5707856"/>
            <a:ext cx="950912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7136B8E4-E540-4F8D-92B2-C11E4CB46AD3}"/>
              </a:ext>
            </a:extLst>
          </p:cNvPr>
          <p:cNvSpPr/>
          <p:nvPr/>
        </p:nvSpPr>
        <p:spPr>
          <a:xfrm rot="5400000">
            <a:off x="3890963" y="5692775"/>
            <a:ext cx="949325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94" name="TextovéPole 29">
            <a:extLst>
              <a:ext uri="{FF2B5EF4-FFF2-40B4-BE49-F238E27FC236}">
                <a16:creationId xmlns:a16="http://schemas.microsoft.com/office/drawing/2014/main" id="{6D91DC01-1BBD-4A14-B90C-C2C42B69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5840413"/>
            <a:ext cx="755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295" name="TextovéPole 30">
            <a:extLst>
              <a:ext uri="{FF2B5EF4-FFF2-40B4-BE49-F238E27FC236}">
                <a16:creationId xmlns:a16="http://schemas.microsoft.com/office/drawing/2014/main" id="{EE1299A0-39EC-40BF-B16C-C3181639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58261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1296" name="TextovéPole 31">
            <a:extLst>
              <a:ext uri="{FF2B5EF4-FFF2-40B4-BE49-F238E27FC236}">
                <a16:creationId xmlns:a16="http://schemas.microsoft.com/office/drawing/2014/main" id="{95196103-509F-4E3B-8E4F-909423D5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57419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DE0B0A49-EC1F-4806-BFA7-A7BFD059E0DD}"/>
              </a:ext>
            </a:extLst>
          </p:cNvPr>
          <p:cNvSpPr/>
          <p:nvPr/>
        </p:nvSpPr>
        <p:spPr>
          <a:xfrm>
            <a:off x="4773613" y="1071563"/>
            <a:ext cx="950912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15</a:t>
            </a: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ED609DD6-8C04-4345-A744-502B3F7DA459}"/>
              </a:ext>
            </a:extLst>
          </p:cNvPr>
          <p:cNvSpPr/>
          <p:nvPr/>
        </p:nvSpPr>
        <p:spPr>
          <a:xfrm>
            <a:off x="4937125" y="2862263"/>
            <a:ext cx="950913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19</a:t>
            </a:r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8C7B2F25-F718-48C9-A724-3C2230B5D41D}"/>
              </a:ext>
            </a:extLst>
          </p:cNvPr>
          <p:cNvSpPr/>
          <p:nvPr/>
        </p:nvSpPr>
        <p:spPr>
          <a:xfrm>
            <a:off x="4892675" y="4657725"/>
            <a:ext cx="950913" cy="1208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75191 0.0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4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>
            <a:extLst>
              <a:ext uri="{FF2B5EF4-FFF2-40B4-BE49-F238E27FC236}">
                <a16:creationId xmlns:a16="http://schemas.microsoft.com/office/drawing/2014/main" id="{93133446-5923-4332-A931-3EE60AB34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15B396B-B45D-4441-BCA5-EA410101BD42}"/>
              </a:ext>
            </a:extLst>
          </p:cNvPr>
          <p:cNvSpPr/>
          <p:nvPr/>
        </p:nvSpPr>
        <p:spPr>
          <a:xfrm>
            <a:off x="539750" y="1628775"/>
            <a:ext cx="1944688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F51738B-DCEE-4C4D-8872-48274AE9CD69}"/>
              </a:ext>
            </a:extLst>
          </p:cNvPr>
          <p:cNvSpPr/>
          <p:nvPr/>
        </p:nvSpPr>
        <p:spPr>
          <a:xfrm>
            <a:off x="539750" y="3527425"/>
            <a:ext cx="1944688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41B7724-BF75-4918-ABF3-2E036A46BB06}"/>
              </a:ext>
            </a:extLst>
          </p:cNvPr>
          <p:cNvSpPr/>
          <p:nvPr/>
        </p:nvSpPr>
        <p:spPr>
          <a:xfrm>
            <a:off x="2484438" y="3538538"/>
            <a:ext cx="1943100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01C5297-4FF8-4D1F-92AD-885396EF08E0}"/>
              </a:ext>
            </a:extLst>
          </p:cNvPr>
          <p:cNvSpPr/>
          <p:nvPr/>
        </p:nvSpPr>
        <p:spPr>
          <a:xfrm>
            <a:off x="2484438" y="1641475"/>
            <a:ext cx="1943100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11DAFBD3-C262-4AB9-8209-0E170593C6DB}"/>
              </a:ext>
            </a:extLst>
          </p:cNvPr>
          <p:cNvSpPr/>
          <p:nvPr/>
        </p:nvSpPr>
        <p:spPr>
          <a:xfrm>
            <a:off x="7038975" y="3810000"/>
            <a:ext cx="1079500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9E73BEB2-EE4E-4F18-B7CE-7C44F0B92249}"/>
              </a:ext>
            </a:extLst>
          </p:cNvPr>
          <p:cNvSpPr/>
          <p:nvPr/>
        </p:nvSpPr>
        <p:spPr>
          <a:xfrm>
            <a:off x="3822700" y="4679950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74057B05-1823-4DFE-926B-F3C6E878B856}"/>
              </a:ext>
            </a:extLst>
          </p:cNvPr>
          <p:cNvSpPr/>
          <p:nvPr/>
        </p:nvSpPr>
        <p:spPr>
          <a:xfrm>
            <a:off x="3817938" y="28813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893665DC-6153-4C99-87DC-79F194C4E732}"/>
              </a:ext>
            </a:extLst>
          </p:cNvPr>
          <p:cNvSpPr/>
          <p:nvPr/>
        </p:nvSpPr>
        <p:spPr>
          <a:xfrm>
            <a:off x="3694113" y="1079500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4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70453296-CAD9-43D1-A158-C42E98FB0430}"/>
              </a:ext>
            </a:extLst>
          </p:cNvPr>
          <p:cNvSpPr/>
          <p:nvPr/>
        </p:nvSpPr>
        <p:spPr>
          <a:xfrm>
            <a:off x="1936750" y="4697413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081AA6EF-C5CC-4207-BD80-3505E3E2478E}"/>
              </a:ext>
            </a:extLst>
          </p:cNvPr>
          <p:cNvSpPr/>
          <p:nvPr/>
        </p:nvSpPr>
        <p:spPr>
          <a:xfrm>
            <a:off x="1893888" y="2867025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DDAA96E3-A1FC-4CAE-9F23-171A230E58D0}"/>
              </a:ext>
            </a:extLst>
          </p:cNvPr>
          <p:cNvSpPr/>
          <p:nvPr/>
        </p:nvSpPr>
        <p:spPr>
          <a:xfrm>
            <a:off x="1857375" y="1112838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DAFB6E99-D0BF-498C-BAE2-0DAF91167228}"/>
              </a:ext>
            </a:extLst>
          </p:cNvPr>
          <p:cNvSpPr/>
          <p:nvPr/>
        </p:nvSpPr>
        <p:spPr>
          <a:xfrm>
            <a:off x="115888" y="4705350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B44CF049-88E0-454C-BEBB-C86A6CA885F1}"/>
              </a:ext>
            </a:extLst>
          </p:cNvPr>
          <p:cNvSpPr/>
          <p:nvPr/>
        </p:nvSpPr>
        <p:spPr>
          <a:xfrm>
            <a:off x="107950" y="2867025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459892C7-B29C-453F-853B-5F5A7D787965}"/>
              </a:ext>
            </a:extLst>
          </p:cNvPr>
          <p:cNvSpPr/>
          <p:nvPr/>
        </p:nvSpPr>
        <p:spPr>
          <a:xfrm>
            <a:off x="107950" y="10652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305" name="TextovéPole 19">
            <a:extLst>
              <a:ext uri="{FF2B5EF4-FFF2-40B4-BE49-F238E27FC236}">
                <a16:creationId xmlns:a16="http://schemas.microsoft.com/office/drawing/2014/main" id="{4A310148-F83E-4380-A77D-ECE44FCB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141413"/>
            <a:ext cx="50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6</a:t>
            </a:r>
          </a:p>
        </p:txBody>
      </p:sp>
      <p:sp>
        <p:nvSpPr>
          <p:cNvPr id="12306" name="TextovéPole 20">
            <a:extLst>
              <a:ext uri="{FF2B5EF4-FFF2-40B4-BE49-F238E27FC236}">
                <a16:creationId xmlns:a16="http://schemas.microsoft.com/office/drawing/2014/main" id="{7216A790-99AC-42F7-B916-1D68DD2BAA6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37000" y="10795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4</a:t>
            </a:r>
          </a:p>
        </p:txBody>
      </p:sp>
      <p:sp>
        <p:nvSpPr>
          <p:cNvPr id="12307" name="TextovéPole 21">
            <a:extLst>
              <a:ext uri="{FF2B5EF4-FFF2-40B4-BE49-F238E27FC236}">
                <a16:creationId xmlns:a16="http://schemas.microsoft.com/office/drawing/2014/main" id="{10DFA511-5722-4996-8512-30941F9F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2914650"/>
            <a:ext cx="53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9</a:t>
            </a:r>
          </a:p>
        </p:txBody>
      </p:sp>
      <p:sp>
        <p:nvSpPr>
          <p:cNvPr id="12308" name="TextovéPole 22">
            <a:extLst>
              <a:ext uri="{FF2B5EF4-FFF2-40B4-BE49-F238E27FC236}">
                <a16:creationId xmlns:a16="http://schemas.microsoft.com/office/drawing/2014/main" id="{7A0E7329-E1C2-4C2D-9652-2B3C902D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471328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12309" name="TextovéPole 23">
            <a:extLst>
              <a:ext uri="{FF2B5EF4-FFF2-40B4-BE49-F238E27FC236}">
                <a16:creationId xmlns:a16="http://schemas.microsoft.com/office/drawing/2014/main" id="{E76FB090-73CA-4F09-9348-77DEB3F1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4705350"/>
            <a:ext cx="46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</a:t>
            </a:r>
          </a:p>
        </p:txBody>
      </p:sp>
      <p:sp>
        <p:nvSpPr>
          <p:cNvPr id="12310" name="TextovéPole 24">
            <a:extLst>
              <a:ext uri="{FF2B5EF4-FFF2-40B4-BE49-F238E27FC236}">
                <a16:creationId xmlns:a16="http://schemas.microsoft.com/office/drawing/2014/main" id="{36011A3B-F622-408A-93F4-A316C1C3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113982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0E52606B-F620-4F95-B267-9831E7E60FE7}"/>
              </a:ext>
            </a:extLst>
          </p:cNvPr>
          <p:cNvSpPr/>
          <p:nvPr/>
        </p:nvSpPr>
        <p:spPr>
          <a:xfrm>
            <a:off x="1835150" y="1119188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312" name="TextovéPole 25">
            <a:extLst>
              <a:ext uri="{FF2B5EF4-FFF2-40B4-BE49-F238E27FC236}">
                <a16:creationId xmlns:a16="http://schemas.microsoft.com/office/drawing/2014/main" id="{1E2390CB-7E18-4C50-9BD4-178A56D88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88607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F438FB54-DB67-4FDC-BC70-EE72AED4A882}"/>
              </a:ext>
            </a:extLst>
          </p:cNvPr>
          <p:cNvSpPr/>
          <p:nvPr/>
        </p:nvSpPr>
        <p:spPr>
          <a:xfrm>
            <a:off x="120650" y="2886075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314" name="TextovéPole 27">
            <a:extLst>
              <a:ext uri="{FF2B5EF4-FFF2-40B4-BE49-F238E27FC236}">
                <a16:creationId xmlns:a16="http://schemas.microsoft.com/office/drawing/2014/main" id="{EC279423-2D93-4325-9C9F-C971B607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288607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11755518-8088-41B5-AFB8-566B80C4A9AF}"/>
              </a:ext>
            </a:extLst>
          </p:cNvPr>
          <p:cNvSpPr/>
          <p:nvPr/>
        </p:nvSpPr>
        <p:spPr>
          <a:xfrm>
            <a:off x="7019925" y="1092200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9529C7DE-8926-4726-93BD-D7E28A10F1F8}"/>
              </a:ext>
            </a:extLst>
          </p:cNvPr>
          <p:cNvSpPr/>
          <p:nvPr/>
        </p:nvSpPr>
        <p:spPr>
          <a:xfrm rot="5400000">
            <a:off x="153194" y="5703094"/>
            <a:ext cx="950913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32646434-E80B-4512-829B-BF9AAE4CE913}"/>
              </a:ext>
            </a:extLst>
          </p:cNvPr>
          <p:cNvSpPr/>
          <p:nvPr/>
        </p:nvSpPr>
        <p:spPr>
          <a:xfrm rot="5400000">
            <a:off x="1986757" y="5707856"/>
            <a:ext cx="950912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802D5B61-52E8-46EF-95FC-DCFAAE9C2678}"/>
              </a:ext>
            </a:extLst>
          </p:cNvPr>
          <p:cNvSpPr/>
          <p:nvPr/>
        </p:nvSpPr>
        <p:spPr>
          <a:xfrm rot="5400000">
            <a:off x="3890963" y="5692775"/>
            <a:ext cx="949325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319" name="TextovéPole 31">
            <a:extLst>
              <a:ext uri="{FF2B5EF4-FFF2-40B4-BE49-F238E27FC236}">
                <a16:creationId xmlns:a16="http://schemas.microsoft.com/office/drawing/2014/main" id="{25243ACE-0B0A-426A-9DDE-48F701FE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5840413"/>
            <a:ext cx="755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320" name="TextovéPole 32">
            <a:extLst>
              <a:ext uri="{FF2B5EF4-FFF2-40B4-BE49-F238E27FC236}">
                <a16:creationId xmlns:a16="http://schemas.microsoft.com/office/drawing/2014/main" id="{834E3665-9C2F-4933-B4E0-D31254FB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58261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2321" name="TextovéPole 33">
            <a:extLst>
              <a:ext uri="{FF2B5EF4-FFF2-40B4-BE49-F238E27FC236}">
                <a16:creationId xmlns:a16="http://schemas.microsoft.com/office/drawing/2014/main" id="{F056D9BE-4541-4B56-8B98-68EB8F04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57419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C4499D44-DA5F-4F0B-A238-1E6359933E8D}"/>
              </a:ext>
            </a:extLst>
          </p:cNvPr>
          <p:cNvSpPr/>
          <p:nvPr/>
        </p:nvSpPr>
        <p:spPr>
          <a:xfrm>
            <a:off x="4773613" y="1071563"/>
            <a:ext cx="950912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15</a:t>
            </a:r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9A6B2EF8-3E25-4CBE-A108-8E5D244745D4}"/>
              </a:ext>
            </a:extLst>
          </p:cNvPr>
          <p:cNvSpPr/>
          <p:nvPr/>
        </p:nvSpPr>
        <p:spPr>
          <a:xfrm>
            <a:off x="4937125" y="2862263"/>
            <a:ext cx="950913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19</a:t>
            </a:r>
          </a:p>
        </p:txBody>
      </p:sp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1FDCE8F1-2EE9-4107-B077-032A12F0C5B2}"/>
              </a:ext>
            </a:extLst>
          </p:cNvPr>
          <p:cNvSpPr/>
          <p:nvPr/>
        </p:nvSpPr>
        <p:spPr>
          <a:xfrm>
            <a:off x="4892675" y="4657725"/>
            <a:ext cx="950913" cy="1208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81 L -0.35556 0.2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>
            <a:extLst>
              <a:ext uri="{FF2B5EF4-FFF2-40B4-BE49-F238E27FC236}">
                <a16:creationId xmlns:a16="http://schemas.microsoft.com/office/drawing/2014/main" id="{C99795A1-9E29-4DAC-80ED-BD8725666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24D520D-2AF2-4EE9-BDC9-8C5934966DEB}"/>
              </a:ext>
            </a:extLst>
          </p:cNvPr>
          <p:cNvSpPr/>
          <p:nvPr/>
        </p:nvSpPr>
        <p:spPr>
          <a:xfrm>
            <a:off x="539750" y="1628775"/>
            <a:ext cx="1944688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77C0E87-67B1-47B8-B3E9-BC018969F54C}"/>
              </a:ext>
            </a:extLst>
          </p:cNvPr>
          <p:cNvSpPr/>
          <p:nvPr/>
        </p:nvSpPr>
        <p:spPr>
          <a:xfrm>
            <a:off x="539750" y="3527425"/>
            <a:ext cx="1944688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0197A4D-0D6B-4023-BC2B-1F1F976E2895}"/>
              </a:ext>
            </a:extLst>
          </p:cNvPr>
          <p:cNvSpPr/>
          <p:nvPr/>
        </p:nvSpPr>
        <p:spPr>
          <a:xfrm>
            <a:off x="2484438" y="3538538"/>
            <a:ext cx="1943100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8689ACC-BE0D-420F-B583-3A75FBEEA950}"/>
              </a:ext>
            </a:extLst>
          </p:cNvPr>
          <p:cNvSpPr/>
          <p:nvPr/>
        </p:nvSpPr>
        <p:spPr>
          <a:xfrm>
            <a:off x="2484438" y="1641475"/>
            <a:ext cx="1943100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1C4E3BE9-E59E-4F4F-A606-708279F4F3ED}"/>
              </a:ext>
            </a:extLst>
          </p:cNvPr>
          <p:cNvSpPr/>
          <p:nvPr/>
        </p:nvSpPr>
        <p:spPr>
          <a:xfrm>
            <a:off x="3822700" y="4679950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CE95ECB1-D1E0-4A76-A66D-708F920F9261}"/>
              </a:ext>
            </a:extLst>
          </p:cNvPr>
          <p:cNvSpPr/>
          <p:nvPr/>
        </p:nvSpPr>
        <p:spPr>
          <a:xfrm>
            <a:off x="3817938" y="28813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8AF2BB67-9241-4EF9-B399-FB3D4DB5F883}"/>
              </a:ext>
            </a:extLst>
          </p:cNvPr>
          <p:cNvSpPr/>
          <p:nvPr/>
        </p:nvSpPr>
        <p:spPr>
          <a:xfrm>
            <a:off x="3694113" y="1079500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4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B35CC41B-C358-4A7B-BA37-6AC470F79EDF}"/>
              </a:ext>
            </a:extLst>
          </p:cNvPr>
          <p:cNvSpPr/>
          <p:nvPr/>
        </p:nvSpPr>
        <p:spPr>
          <a:xfrm>
            <a:off x="1936750" y="4697413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49221F36-6001-454A-84B1-10F0B69F3482}"/>
              </a:ext>
            </a:extLst>
          </p:cNvPr>
          <p:cNvSpPr/>
          <p:nvPr/>
        </p:nvSpPr>
        <p:spPr>
          <a:xfrm>
            <a:off x="1893888" y="2867025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4380698A-77BF-41F1-BA55-8061F7BC5C52}"/>
              </a:ext>
            </a:extLst>
          </p:cNvPr>
          <p:cNvSpPr/>
          <p:nvPr/>
        </p:nvSpPr>
        <p:spPr>
          <a:xfrm>
            <a:off x="1857375" y="1112838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43558950-71E1-4053-8F59-BE64902F084D}"/>
              </a:ext>
            </a:extLst>
          </p:cNvPr>
          <p:cNvSpPr/>
          <p:nvPr/>
        </p:nvSpPr>
        <p:spPr>
          <a:xfrm>
            <a:off x="115888" y="4705350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E38CEEE2-70B4-4E5A-B93E-94DACB11C686}"/>
              </a:ext>
            </a:extLst>
          </p:cNvPr>
          <p:cNvSpPr/>
          <p:nvPr/>
        </p:nvSpPr>
        <p:spPr>
          <a:xfrm>
            <a:off x="107950" y="2867025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BBB46696-2DE0-465B-9509-B4B42960753A}"/>
              </a:ext>
            </a:extLst>
          </p:cNvPr>
          <p:cNvSpPr/>
          <p:nvPr/>
        </p:nvSpPr>
        <p:spPr>
          <a:xfrm>
            <a:off x="107950" y="10652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328" name="TextovéPole 19">
            <a:extLst>
              <a:ext uri="{FF2B5EF4-FFF2-40B4-BE49-F238E27FC236}">
                <a16:creationId xmlns:a16="http://schemas.microsoft.com/office/drawing/2014/main" id="{9FAE6B9C-FD9D-45CE-A4F8-7E6F050A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141413"/>
            <a:ext cx="50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6</a:t>
            </a:r>
          </a:p>
        </p:txBody>
      </p:sp>
      <p:sp>
        <p:nvSpPr>
          <p:cNvPr id="13329" name="TextovéPole 20">
            <a:extLst>
              <a:ext uri="{FF2B5EF4-FFF2-40B4-BE49-F238E27FC236}">
                <a16:creationId xmlns:a16="http://schemas.microsoft.com/office/drawing/2014/main" id="{5F14261A-B095-4943-9FD0-545F268585C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37000" y="10795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4</a:t>
            </a:r>
          </a:p>
        </p:txBody>
      </p:sp>
      <p:sp>
        <p:nvSpPr>
          <p:cNvPr id="13330" name="TextovéPole 21">
            <a:extLst>
              <a:ext uri="{FF2B5EF4-FFF2-40B4-BE49-F238E27FC236}">
                <a16:creationId xmlns:a16="http://schemas.microsoft.com/office/drawing/2014/main" id="{3C2D07AE-E77E-4143-ADB4-0528BE9BE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2914650"/>
            <a:ext cx="53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9</a:t>
            </a:r>
          </a:p>
        </p:txBody>
      </p:sp>
      <p:sp>
        <p:nvSpPr>
          <p:cNvPr id="13331" name="TextovéPole 22">
            <a:extLst>
              <a:ext uri="{FF2B5EF4-FFF2-40B4-BE49-F238E27FC236}">
                <a16:creationId xmlns:a16="http://schemas.microsoft.com/office/drawing/2014/main" id="{1E7A3047-FEFB-4877-A4C3-5300E36C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471328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13332" name="TextovéPole 23">
            <a:extLst>
              <a:ext uri="{FF2B5EF4-FFF2-40B4-BE49-F238E27FC236}">
                <a16:creationId xmlns:a16="http://schemas.microsoft.com/office/drawing/2014/main" id="{B9A3D32B-09BA-4059-99B2-5D722404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4705350"/>
            <a:ext cx="46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</a:t>
            </a:r>
          </a:p>
        </p:txBody>
      </p:sp>
      <p:sp>
        <p:nvSpPr>
          <p:cNvPr id="13333" name="TextovéPole 24">
            <a:extLst>
              <a:ext uri="{FF2B5EF4-FFF2-40B4-BE49-F238E27FC236}">
                <a16:creationId xmlns:a16="http://schemas.microsoft.com/office/drawing/2014/main" id="{05F04921-2A7C-4E17-89D1-AD9EE3A2A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113982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1CA5BC4F-1F30-41E2-B70C-A9C81EA5A300}"/>
              </a:ext>
            </a:extLst>
          </p:cNvPr>
          <p:cNvSpPr/>
          <p:nvPr/>
        </p:nvSpPr>
        <p:spPr>
          <a:xfrm>
            <a:off x="1835150" y="1119188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335" name="TextovéPole 25">
            <a:extLst>
              <a:ext uri="{FF2B5EF4-FFF2-40B4-BE49-F238E27FC236}">
                <a16:creationId xmlns:a16="http://schemas.microsoft.com/office/drawing/2014/main" id="{3ACC6844-215B-4F5D-80DC-CB9B07AA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88607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0075C032-5230-44DC-B5BB-764FDCEC1DFE}"/>
              </a:ext>
            </a:extLst>
          </p:cNvPr>
          <p:cNvSpPr/>
          <p:nvPr/>
        </p:nvSpPr>
        <p:spPr>
          <a:xfrm>
            <a:off x="120650" y="2886075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337" name="TextovéPole 27">
            <a:extLst>
              <a:ext uri="{FF2B5EF4-FFF2-40B4-BE49-F238E27FC236}">
                <a16:creationId xmlns:a16="http://schemas.microsoft.com/office/drawing/2014/main" id="{14951738-D974-427B-BEBF-1B66FB2C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288607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D308C2C6-A8B2-46C8-938A-2E34D6B550C6}"/>
              </a:ext>
            </a:extLst>
          </p:cNvPr>
          <p:cNvSpPr/>
          <p:nvPr/>
        </p:nvSpPr>
        <p:spPr>
          <a:xfrm>
            <a:off x="3836988" y="2922588"/>
            <a:ext cx="1081087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339" name="TextovéPole 26">
            <a:extLst>
              <a:ext uri="{FF2B5EF4-FFF2-40B4-BE49-F238E27FC236}">
                <a16:creationId xmlns:a16="http://schemas.microsoft.com/office/drawing/2014/main" id="{E9DD7E4A-6BFD-4F7B-A4B7-CEAE82B11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4740275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FAAAC27A-0705-4F2F-B4F0-0D191CC544F7}"/>
              </a:ext>
            </a:extLst>
          </p:cNvPr>
          <p:cNvSpPr/>
          <p:nvPr/>
        </p:nvSpPr>
        <p:spPr>
          <a:xfrm>
            <a:off x="7038975" y="3810000"/>
            <a:ext cx="1079500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4060D6E2-FDFD-46A4-8C17-7012F84001C6}"/>
              </a:ext>
            </a:extLst>
          </p:cNvPr>
          <p:cNvSpPr/>
          <p:nvPr/>
        </p:nvSpPr>
        <p:spPr>
          <a:xfrm>
            <a:off x="4773613" y="1071563"/>
            <a:ext cx="950912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15</a:t>
            </a:r>
          </a:p>
        </p:txBody>
      </p:sp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04F6B876-5990-4905-A907-ABB78BEBCEF4}"/>
              </a:ext>
            </a:extLst>
          </p:cNvPr>
          <p:cNvSpPr/>
          <p:nvPr/>
        </p:nvSpPr>
        <p:spPr>
          <a:xfrm>
            <a:off x="4937125" y="2862263"/>
            <a:ext cx="950913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19</a:t>
            </a:r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B3F2F612-28F7-4183-B725-353772CFE804}"/>
              </a:ext>
            </a:extLst>
          </p:cNvPr>
          <p:cNvSpPr/>
          <p:nvPr/>
        </p:nvSpPr>
        <p:spPr>
          <a:xfrm>
            <a:off x="4892675" y="4657725"/>
            <a:ext cx="950913" cy="1208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11</a:t>
            </a: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F0DCCBEE-4AD0-4454-9494-1564AE69BE73}"/>
              </a:ext>
            </a:extLst>
          </p:cNvPr>
          <p:cNvSpPr/>
          <p:nvPr/>
        </p:nvSpPr>
        <p:spPr>
          <a:xfrm rot="5400000">
            <a:off x="153194" y="5703094"/>
            <a:ext cx="950913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B55114CA-B9EB-4BCF-8B27-0537A5EA284C}"/>
              </a:ext>
            </a:extLst>
          </p:cNvPr>
          <p:cNvSpPr/>
          <p:nvPr/>
        </p:nvSpPr>
        <p:spPr>
          <a:xfrm rot="5400000">
            <a:off x="1986757" y="5707856"/>
            <a:ext cx="950912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54332D43-2755-4D95-A244-842BCBEAE675}"/>
              </a:ext>
            </a:extLst>
          </p:cNvPr>
          <p:cNvSpPr/>
          <p:nvPr/>
        </p:nvSpPr>
        <p:spPr>
          <a:xfrm rot="5400000">
            <a:off x="3890963" y="5692775"/>
            <a:ext cx="949325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347" name="TextovéPole 34">
            <a:extLst>
              <a:ext uri="{FF2B5EF4-FFF2-40B4-BE49-F238E27FC236}">
                <a16:creationId xmlns:a16="http://schemas.microsoft.com/office/drawing/2014/main" id="{A6791244-84D8-4089-9819-7656D6CB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5840413"/>
            <a:ext cx="755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3348" name="TextovéPole 35">
            <a:extLst>
              <a:ext uri="{FF2B5EF4-FFF2-40B4-BE49-F238E27FC236}">
                <a16:creationId xmlns:a16="http://schemas.microsoft.com/office/drawing/2014/main" id="{D3DE94D5-8455-423B-8717-66CDAAE4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58261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3349" name="TextovéPole 36">
            <a:extLst>
              <a:ext uri="{FF2B5EF4-FFF2-40B4-BE49-F238E27FC236}">
                <a16:creationId xmlns:a16="http://schemas.microsoft.com/office/drawing/2014/main" id="{97263353-4DB0-49E7-8259-CA3629A2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57419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55712 0.1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11">
            <a:extLst>
              <a:ext uri="{FF2B5EF4-FFF2-40B4-BE49-F238E27FC236}">
                <a16:creationId xmlns:a16="http://schemas.microsoft.com/office/drawing/2014/main" id="{CEA17AA4-3B68-4FE8-BEF4-94AC707A616D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1341438"/>
            <a:ext cx="4038600" cy="3816350"/>
            <a:chOff x="964729" y="1340768"/>
            <a:chExt cx="3031207" cy="3024336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300D9AD6-88EA-4357-9997-85C497F8B566}"/>
                </a:ext>
              </a:extLst>
            </p:cNvPr>
            <p:cNvSpPr/>
            <p:nvPr/>
          </p:nvSpPr>
          <p:spPr>
            <a:xfrm>
              <a:off x="964729" y="1340768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D07E6CF8-3B1A-49FB-8E4E-9C1B65D2816C}"/>
                </a:ext>
              </a:extLst>
            </p:cNvPr>
            <p:cNvSpPr/>
            <p:nvPr/>
          </p:nvSpPr>
          <p:spPr>
            <a:xfrm>
              <a:off x="964729" y="2852936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79DF41E-CC6D-47C8-9826-4CB1521EC4E6}"/>
                </a:ext>
              </a:extLst>
            </p:cNvPr>
            <p:cNvSpPr/>
            <p:nvPr/>
          </p:nvSpPr>
          <p:spPr>
            <a:xfrm>
              <a:off x="2469609" y="2852936"/>
              <a:ext cx="1526327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F993C6F-BFC6-4749-8019-86243CC4BE05}"/>
                </a:ext>
              </a:extLst>
            </p:cNvPr>
            <p:cNvSpPr/>
            <p:nvPr/>
          </p:nvSpPr>
          <p:spPr>
            <a:xfrm>
              <a:off x="2476758" y="1340768"/>
              <a:ext cx="1519178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20E65FCA-B6CD-4058-A029-7D32D3E6EBC6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98D87D7C-3D1A-464C-A98C-D0057AD81728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5A9807D4-9E56-4197-ADB1-1FAAF8B094F1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D62A7CEE-2DB8-430F-92BF-F9B3F1A520F4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2</a:t>
            </a:r>
          </a:p>
        </p:txBody>
      </p:sp>
      <p:sp>
        <p:nvSpPr>
          <p:cNvPr id="14343" name="TextovéPole 15">
            <a:extLst>
              <a:ext uri="{FF2B5EF4-FFF2-40B4-BE49-F238E27FC236}">
                <a16:creationId xmlns:a16="http://schemas.microsoft.com/office/drawing/2014/main" id="{8CD855DE-C311-49C1-A13B-8A69DA1C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4B9EE9A0-D5CD-4157-A9B3-0B0F88A8A71A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FA345239-E69C-485C-B13C-59F6F7E8135A}"/>
              </a:ext>
            </a:extLst>
          </p:cNvPr>
          <p:cNvSpPr/>
          <p:nvPr/>
        </p:nvSpPr>
        <p:spPr>
          <a:xfrm>
            <a:off x="4502150" y="2800350"/>
            <a:ext cx="865188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263621F2-FFCC-426D-81C1-A786E7BE4979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ED76FAA3-1DB1-43C1-961C-1D1FE9917654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9AC1B6C2-3120-4034-AB5B-EE9C443F2CEA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4349" name="TextovéPole 1">
            <a:extLst>
              <a:ext uri="{FF2B5EF4-FFF2-40B4-BE49-F238E27FC236}">
                <a16:creationId xmlns:a16="http://schemas.microsoft.com/office/drawing/2014/main" id="{EB1E55B8-8B10-4AE7-95FF-3DCC622D7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BA3D8D4A-AC54-45B5-B1A7-0C96555BF4F3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924B2A13-FAE2-4992-9957-7CD612FB34C6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405A2D9B-D81A-4339-9783-FDC7764C23FD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547CEF0A-A6B6-4257-90FF-91C5ACECDDCC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BC8B4849-DBE7-4AF3-95AF-72ECE9FEE399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4D290A9E-9D63-407A-AF5B-03EA06E6041F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56" name="TextovéPole 35">
            <a:extLst>
              <a:ext uri="{FF2B5EF4-FFF2-40B4-BE49-F238E27FC236}">
                <a16:creationId xmlns:a16="http://schemas.microsoft.com/office/drawing/2014/main" id="{710D60A2-897B-419F-9946-A00A5B2D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7</a:t>
            </a:r>
          </a:p>
        </p:txBody>
      </p:sp>
      <p:sp>
        <p:nvSpPr>
          <p:cNvPr id="14357" name="TextovéPole 36">
            <a:extLst>
              <a:ext uri="{FF2B5EF4-FFF2-40B4-BE49-F238E27FC236}">
                <a16:creationId xmlns:a16="http://schemas.microsoft.com/office/drawing/2014/main" id="{C372F101-1620-4A7B-A40D-8CBA2602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21</a:t>
            </a:r>
          </a:p>
        </p:txBody>
      </p:sp>
      <p:sp>
        <p:nvSpPr>
          <p:cNvPr id="14358" name="TextovéPole 37">
            <a:extLst>
              <a:ext uri="{FF2B5EF4-FFF2-40B4-BE49-F238E27FC236}">
                <a16:creationId xmlns:a16="http://schemas.microsoft.com/office/drawing/2014/main" id="{5BFA9F0E-01D5-425C-9978-F9A912492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67225"/>
            <a:ext cx="1039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4359" name="TextovéPole 38">
            <a:extLst>
              <a:ext uri="{FF2B5EF4-FFF2-40B4-BE49-F238E27FC236}">
                <a16:creationId xmlns:a16="http://schemas.microsoft.com/office/drawing/2014/main" id="{A94FFA9C-61AF-4176-98A8-E597BE74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12</a:t>
            </a:r>
          </a:p>
        </p:txBody>
      </p:sp>
      <p:sp>
        <p:nvSpPr>
          <p:cNvPr id="14360" name="TextovéPole 39">
            <a:extLst>
              <a:ext uri="{FF2B5EF4-FFF2-40B4-BE49-F238E27FC236}">
                <a16:creationId xmlns:a16="http://schemas.microsoft.com/office/drawing/2014/main" id="{B040D327-0271-46B7-B897-E7052EA6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4361" name="TextovéPole 40">
            <a:extLst>
              <a:ext uri="{FF2B5EF4-FFF2-40B4-BE49-F238E27FC236}">
                <a16:creationId xmlns:a16="http://schemas.microsoft.com/office/drawing/2014/main" id="{42BCD2FD-FBDD-47E7-9D0B-E0DC767DD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14362" name="TextovéPole 41">
            <a:extLst>
              <a:ext uri="{FF2B5EF4-FFF2-40B4-BE49-F238E27FC236}">
                <a16:creationId xmlns:a16="http://schemas.microsoft.com/office/drawing/2014/main" id="{CA596E1B-3402-4304-9272-051B7C36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4258CF67-E830-4EE9-A82E-713EF36A0D53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C3B70D45-6655-4BAF-A6CE-B9D27F0F3142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522541CD-FAB3-4023-873C-BF1B602E99A2}"/>
              </a:ext>
            </a:extLst>
          </p:cNvPr>
          <p:cNvSpPr/>
          <p:nvPr/>
        </p:nvSpPr>
        <p:spPr>
          <a:xfrm>
            <a:off x="7629525" y="4273550"/>
            <a:ext cx="865188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357FBFE7-FFBC-419D-A85C-D43F77A2354B}"/>
              </a:ext>
            </a:extLst>
          </p:cNvPr>
          <p:cNvSpPr/>
          <p:nvPr/>
        </p:nvSpPr>
        <p:spPr>
          <a:xfrm>
            <a:off x="7629525" y="5453063"/>
            <a:ext cx="865188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25F43D45-6C1C-466D-8558-4D9C395421D2}"/>
              </a:ext>
            </a:extLst>
          </p:cNvPr>
          <p:cNvSpPr/>
          <p:nvPr/>
        </p:nvSpPr>
        <p:spPr>
          <a:xfrm>
            <a:off x="7534275" y="1905000"/>
            <a:ext cx="962025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46 L -0.55191 -0.6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-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Skupina 11">
            <a:extLst>
              <a:ext uri="{FF2B5EF4-FFF2-40B4-BE49-F238E27FC236}">
                <a16:creationId xmlns:a16="http://schemas.microsoft.com/office/drawing/2014/main" id="{F4638DF8-2666-4120-B187-0C55B550BDA9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1341438"/>
            <a:ext cx="4038600" cy="3816350"/>
            <a:chOff x="964729" y="1340768"/>
            <a:chExt cx="3031207" cy="3024336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BDCC5CED-6B2A-443D-803B-736A9E3D3999}"/>
                </a:ext>
              </a:extLst>
            </p:cNvPr>
            <p:cNvSpPr/>
            <p:nvPr/>
          </p:nvSpPr>
          <p:spPr>
            <a:xfrm>
              <a:off x="964729" y="1340768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7CD03337-6071-4D0D-B8AE-571E8901EF17}"/>
                </a:ext>
              </a:extLst>
            </p:cNvPr>
            <p:cNvSpPr/>
            <p:nvPr/>
          </p:nvSpPr>
          <p:spPr>
            <a:xfrm>
              <a:off x="964729" y="2852936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F41632FA-DA07-4BAE-B32C-DAEC449A5EFB}"/>
                </a:ext>
              </a:extLst>
            </p:cNvPr>
            <p:cNvSpPr/>
            <p:nvPr/>
          </p:nvSpPr>
          <p:spPr>
            <a:xfrm>
              <a:off x="2469609" y="2852936"/>
              <a:ext cx="1526327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257C2D6-5AC1-4D32-9443-D737E7A5F47C}"/>
                </a:ext>
              </a:extLst>
            </p:cNvPr>
            <p:cNvSpPr/>
            <p:nvPr/>
          </p:nvSpPr>
          <p:spPr>
            <a:xfrm>
              <a:off x="2476758" y="1340768"/>
              <a:ext cx="1519178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E688F226-7235-467F-B884-3C2B01F6591E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17CCEAFB-87EE-4BCC-AD5F-CB66D67E356C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648925C8-8FC6-4C61-B749-E1A7A51CC927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4EA9533D-4BF5-407B-9CCE-F009B049B993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2</a:t>
            </a:r>
          </a:p>
        </p:txBody>
      </p:sp>
      <p:sp>
        <p:nvSpPr>
          <p:cNvPr id="15367" name="TextovéPole 15">
            <a:extLst>
              <a:ext uri="{FF2B5EF4-FFF2-40B4-BE49-F238E27FC236}">
                <a16:creationId xmlns:a16="http://schemas.microsoft.com/office/drawing/2014/main" id="{0420586D-287E-4D9A-B626-94630E31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C18CD766-2D7E-4480-AAAD-0BB23BA79D61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602F617E-AFA1-4B6B-A2FC-79F99D991007}"/>
              </a:ext>
            </a:extLst>
          </p:cNvPr>
          <p:cNvSpPr/>
          <p:nvPr/>
        </p:nvSpPr>
        <p:spPr>
          <a:xfrm>
            <a:off x="4502150" y="2800350"/>
            <a:ext cx="865188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E0EB62BD-95EB-46EA-A668-8B809A383FEE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66C6A3D8-F314-417A-93CA-19563128EF93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A1AD4C32-D745-4C5C-AC87-1C88565A65FF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5373" name="TextovéPole 1">
            <a:extLst>
              <a:ext uri="{FF2B5EF4-FFF2-40B4-BE49-F238E27FC236}">
                <a16:creationId xmlns:a16="http://schemas.microsoft.com/office/drawing/2014/main" id="{5B91049E-D5BB-4524-9B32-46D2BA65B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93CA9F34-D5D5-4768-8F5C-D5342D4D1BBE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05030585-F45F-4ABA-9406-0B2A3BE1A9DA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0E574011-CF16-40A3-838B-7B4518A060D7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C4AE5320-3F75-41DE-8128-F07A437F9319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8D5CD653-B71A-4F4C-B317-A894D1CB89F8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95771E92-3705-4B00-A5D2-C898463FBEC9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380" name="TextovéPole 35">
            <a:extLst>
              <a:ext uri="{FF2B5EF4-FFF2-40B4-BE49-F238E27FC236}">
                <a16:creationId xmlns:a16="http://schemas.microsoft.com/office/drawing/2014/main" id="{5AC5D39E-DAB4-47BD-BC4B-0134D870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7</a:t>
            </a:r>
          </a:p>
        </p:txBody>
      </p:sp>
      <p:sp>
        <p:nvSpPr>
          <p:cNvPr id="15381" name="TextovéPole 36">
            <a:extLst>
              <a:ext uri="{FF2B5EF4-FFF2-40B4-BE49-F238E27FC236}">
                <a16:creationId xmlns:a16="http://schemas.microsoft.com/office/drawing/2014/main" id="{59A57164-E6A2-4F45-BAD1-0CE34968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21</a:t>
            </a:r>
          </a:p>
        </p:txBody>
      </p:sp>
      <p:sp>
        <p:nvSpPr>
          <p:cNvPr id="15382" name="TextovéPole 37">
            <a:extLst>
              <a:ext uri="{FF2B5EF4-FFF2-40B4-BE49-F238E27FC236}">
                <a16:creationId xmlns:a16="http://schemas.microsoft.com/office/drawing/2014/main" id="{49226E57-03C7-42CA-A795-B2610869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67225"/>
            <a:ext cx="1039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5383" name="TextovéPole 38">
            <a:extLst>
              <a:ext uri="{FF2B5EF4-FFF2-40B4-BE49-F238E27FC236}">
                <a16:creationId xmlns:a16="http://schemas.microsoft.com/office/drawing/2014/main" id="{313E9F9B-E6AA-41CD-A8DA-FC2CF704B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12</a:t>
            </a:r>
          </a:p>
        </p:txBody>
      </p:sp>
      <p:sp>
        <p:nvSpPr>
          <p:cNvPr id="15384" name="TextovéPole 39">
            <a:extLst>
              <a:ext uri="{FF2B5EF4-FFF2-40B4-BE49-F238E27FC236}">
                <a16:creationId xmlns:a16="http://schemas.microsoft.com/office/drawing/2014/main" id="{565FFBEA-A1D7-4A52-AF25-E36271F26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5385" name="TextovéPole 40">
            <a:extLst>
              <a:ext uri="{FF2B5EF4-FFF2-40B4-BE49-F238E27FC236}">
                <a16:creationId xmlns:a16="http://schemas.microsoft.com/office/drawing/2014/main" id="{847D252A-0C32-4F59-8661-1E0228C2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15386" name="TextovéPole 41">
            <a:extLst>
              <a:ext uri="{FF2B5EF4-FFF2-40B4-BE49-F238E27FC236}">
                <a16:creationId xmlns:a16="http://schemas.microsoft.com/office/drawing/2014/main" id="{D83ACF7F-180D-41AA-8247-DB443CA8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6AE017D4-8E77-44DB-A80E-5E0E6C3637F9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Vývojový diagram: spojnice 23">
            <a:extLst>
              <a:ext uri="{FF2B5EF4-FFF2-40B4-BE49-F238E27FC236}">
                <a16:creationId xmlns:a16="http://schemas.microsoft.com/office/drawing/2014/main" id="{AF05FC8C-20E5-4A29-A692-07F7F893EBE1}"/>
              </a:ext>
            </a:extLst>
          </p:cNvPr>
          <p:cNvSpPr/>
          <p:nvPr/>
        </p:nvSpPr>
        <p:spPr>
          <a:xfrm>
            <a:off x="7602538" y="1924050"/>
            <a:ext cx="865187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3317C097-7DBA-43E9-8F8C-AA80946EEC69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13DE3D88-3D5F-45B2-BDB3-B90CA864500D}"/>
              </a:ext>
            </a:extLst>
          </p:cNvPr>
          <p:cNvSpPr/>
          <p:nvPr/>
        </p:nvSpPr>
        <p:spPr>
          <a:xfrm>
            <a:off x="2586038" y="865188"/>
            <a:ext cx="863600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1" name="TextovéPole 5">
            <a:extLst>
              <a:ext uri="{FF2B5EF4-FFF2-40B4-BE49-F238E27FC236}">
                <a16:creationId xmlns:a16="http://schemas.microsoft.com/office/drawing/2014/main" id="{2EB60C35-0A87-4810-BC9B-AAC08628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638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95164162-62AF-4A8A-A2F6-80F94B790D77}"/>
              </a:ext>
            </a:extLst>
          </p:cNvPr>
          <p:cNvSpPr/>
          <p:nvPr/>
        </p:nvSpPr>
        <p:spPr>
          <a:xfrm>
            <a:off x="7629525" y="4273550"/>
            <a:ext cx="865188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77604 -0.2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Skupina 11">
            <a:extLst>
              <a:ext uri="{FF2B5EF4-FFF2-40B4-BE49-F238E27FC236}">
                <a16:creationId xmlns:a16="http://schemas.microsoft.com/office/drawing/2014/main" id="{6519A57E-718C-4EE7-8DCB-7BD6B9D7A424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1341438"/>
            <a:ext cx="4038600" cy="3816350"/>
            <a:chOff x="964729" y="1340768"/>
            <a:chExt cx="3031207" cy="3024336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53B32A69-BCED-4AA7-9BB6-3DB5CA591254}"/>
                </a:ext>
              </a:extLst>
            </p:cNvPr>
            <p:cNvSpPr/>
            <p:nvPr/>
          </p:nvSpPr>
          <p:spPr>
            <a:xfrm>
              <a:off x="964729" y="1340768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B0AA122B-CF62-4B3F-8DC3-897DB332E248}"/>
                </a:ext>
              </a:extLst>
            </p:cNvPr>
            <p:cNvSpPr/>
            <p:nvPr/>
          </p:nvSpPr>
          <p:spPr>
            <a:xfrm>
              <a:off x="964729" y="2852936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003E9793-9AD7-43F5-AEEC-0A4C71AA0981}"/>
                </a:ext>
              </a:extLst>
            </p:cNvPr>
            <p:cNvSpPr/>
            <p:nvPr/>
          </p:nvSpPr>
          <p:spPr>
            <a:xfrm>
              <a:off x="2469609" y="2852936"/>
              <a:ext cx="1526327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A7FF0FC-4DB4-4022-ACBA-690BAFED2573}"/>
                </a:ext>
              </a:extLst>
            </p:cNvPr>
            <p:cNvSpPr/>
            <p:nvPr/>
          </p:nvSpPr>
          <p:spPr>
            <a:xfrm>
              <a:off x="2476758" y="1340768"/>
              <a:ext cx="1519178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546DB5BD-1CB9-493F-AD4D-E12E3F3311CA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5ED88294-8FFD-4D35-97EB-3A8BBC84F666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72422670-9A22-4A6A-B4F3-70F4FCB4AC8A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12751729-A1E3-4AA5-B34C-6884BD806258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2</a:t>
            </a:r>
          </a:p>
        </p:txBody>
      </p:sp>
      <p:sp>
        <p:nvSpPr>
          <p:cNvPr id="16391" name="TextovéPole 15">
            <a:extLst>
              <a:ext uri="{FF2B5EF4-FFF2-40B4-BE49-F238E27FC236}">
                <a16:creationId xmlns:a16="http://schemas.microsoft.com/office/drawing/2014/main" id="{86982467-C848-47FD-8D6E-F5B51A6B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E27CBF01-7704-4BC0-A613-43C895727930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C66BC600-0751-47B4-9CB2-42BEECFEC800}"/>
              </a:ext>
            </a:extLst>
          </p:cNvPr>
          <p:cNvSpPr/>
          <p:nvPr/>
        </p:nvSpPr>
        <p:spPr>
          <a:xfrm>
            <a:off x="4446588" y="2787650"/>
            <a:ext cx="863600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5EC87FF9-C95C-49B2-959F-06286701ACAC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852BE76D-4AC6-4954-BC0E-38773EBF6C7B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BED72972-4734-42A3-B0C1-7AC6E235F43F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6397" name="TextovéPole 1">
            <a:extLst>
              <a:ext uri="{FF2B5EF4-FFF2-40B4-BE49-F238E27FC236}">
                <a16:creationId xmlns:a16="http://schemas.microsoft.com/office/drawing/2014/main" id="{54B48B22-AC60-4CDE-889A-6672497BA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A59D83F7-7985-416F-9A90-A23BB5CA67AF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DA7B8BD4-5F5F-4875-9234-827D6C286CB3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67283413-2659-418F-8DE4-CB3B006F72EA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B79C76D5-C16B-4605-953C-DEC54A000870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61FFE5A3-B938-4BC5-B801-8EA086CE2948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D970C047-252C-47A6-A0B3-5F3DDD21DFE3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404" name="TextovéPole 35">
            <a:extLst>
              <a:ext uri="{FF2B5EF4-FFF2-40B4-BE49-F238E27FC236}">
                <a16:creationId xmlns:a16="http://schemas.microsoft.com/office/drawing/2014/main" id="{097B805B-AE85-4764-A4EB-B58F7EC0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7</a:t>
            </a:r>
          </a:p>
        </p:txBody>
      </p:sp>
      <p:sp>
        <p:nvSpPr>
          <p:cNvPr id="16405" name="TextovéPole 36">
            <a:extLst>
              <a:ext uri="{FF2B5EF4-FFF2-40B4-BE49-F238E27FC236}">
                <a16:creationId xmlns:a16="http://schemas.microsoft.com/office/drawing/2014/main" id="{6631767F-78EB-4DB0-A5FD-EB6C9B2F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21</a:t>
            </a:r>
          </a:p>
        </p:txBody>
      </p:sp>
      <p:sp>
        <p:nvSpPr>
          <p:cNvPr id="16406" name="TextovéPole 37">
            <a:extLst>
              <a:ext uri="{FF2B5EF4-FFF2-40B4-BE49-F238E27FC236}">
                <a16:creationId xmlns:a16="http://schemas.microsoft.com/office/drawing/2014/main" id="{93AEF973-99A4-4F72-BBD1-77D7D2ED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67225"/>
            <a:ext cx="1039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6407" name="TextovéPole 38">
            <a:extLst>
              <a:ext uri="{FF2B5EF4-FFF2-40B4-BE49-F238E27FC236}">
                <a16:creationId xmlns:a16="http://schemas.microsoft.com/office/drawing/2014/main" id="{BBFCA3A0-2CAF-403E-84B4-662DC702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12</a:t>
            </a:r>
          </a:p>
        </p:txBody>
      </p:sp>
      <p:sp>
        <p:nvSpPr>
          <p:cNvPr id="16408" name="TextovéPole 39">
            <a:extLst>
              <a:ext uri="{FF2B5EF4-FFF2-40B4-BE49-F238E27FC236}">
                <a16:creationId xmlns:a16="http://schemas.microsoft.com/office/drawing/2014/main" id="{928E2BD6-3D51-4313-85CD-B757C06E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6409" name="TextovéPole 40">
            <a:extLst>
              <a:ext uri="{FF2B5EF4-FFF2-40B4-BE49-F238E27FC236}">
                <a16:creationId xmlns:a16="http://schemas.microsoft.com/office/drawing/2014/main" id="{072AAB2B-9F86-4BF6-9A9B-A81D6CC0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16410" name="TextovéPole 41">
            <a:extLst>
              <a:ext uri="{FF2B5EF4-FFF2-40B4-BE49-F238E27FC236}">
                <a16:creationId xmlns:a16="http://schemas.microsoft.com/office/drawing/2014/main" id="{B9D9DA76-CF9A-417B-B724-388AAD16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04BF5C8A-FACD-43C2-89B5-0162B1EEFC44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Vývojový diagram: spojnice 23">
            <a:extLst>
              <a:ext uri="{FF2B5EF4-FFF2-40B4-BE49-F238E27FC236}">
                <a16:creationId xmlns:a16="http://schemas.microsoft.com/office/drawing/2014/main" id="{2E6A82EB-C24E-49EB-B711-6399E5D35265}"/>
              </a:ext>
            </a:extLst>
          </p:cNvPr>
          <p:cNvSpPr/>
          <p:nvPr/>
        </p:nvSpPr>
        <p:spPr>
          <a:xfrm>
            <a:off x="7602538" y="1924050"/>
            <a:ext cx="865187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5736AE11-F638-4080-A956-25DA2BB70131}"/>
              </a:ext>
            </a:extLst>
          </p:cNvPr>
          <p:cNvSpPr/>
          <p:nvPr/>
        </p:nvSpPr>
        <p:spPr>
          <a:xfrm>
            <a:off x="2586038" y="865188"/>
            <a:ext cx="863600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414" name="TextovéPole 5">
            <a:extLst>
              <a:ext uri="{FF2B5EF4-FFF2-40B4-BE49-F238E27FC236}">
                <a16:creationId xmlns:a16="http://schemas.microsoft.com/office/drawing/2014/main" id="{BD384FAD-2D37-447D-8CBD-E7840A0E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638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66D12EA7-087E-4AA0-9604-86DA25FFDB5D}"/>
              </a:ext>
            </a:extLst>
          </p:cNvPr>
          <p:cNvSpPr/>
          <p:nvPr/>
        </p:nvSpPr>
        <p:spPr>
          <a:xfrm>
            <a:off x="544513" y="2800350"/>
            <a:ext cx="863600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416" name="TextovéPole 6">
            <a:extLst>
              <a:ext uri="{FF2B5EF4-FFF2-40B4-BE49-F238E27FC236}">
                <a16:creationId xmlns:a16="http://schemas.microsoft.com/office/drawing/2014/main" id="{C55FCD79-A8B7-4AF2-B5D8-A001A20F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272891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E29EBE6A-C6C0-4CC1-9977-6BF9B7093C56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4584 -0.0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Skupina 11">
            <a:extLst>
              <a:ext uri="{FF2B5EF4-FFF2-40B4-BE49-F238E27FC236}">
                <a16:creationId xmlns:a16="http://schemas.microsoft.com/office/drawing/2014/main" id="{F3102170-4B0F-44C1-B39F-5DD78201A351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1341438"/>
            <a:ext cx="4038600" cy="3816350"/>
            <a:chOff x="964729" y="1340768"/>
            <a:chExt cx="3031207" cy="3024336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8535AE9B-D64F-418A-BC22-97D89976B2C7}"/>
                </a:ext>
              </a:extLst>
            </p:cNvPr>
            <p:cNvSpPr/>
            <p:nvPr/>
          </p:nvSpPr>
          <p:spPr>
            <a:xfrm>
              <a:off x="964729" y="1340768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DB270B77-C239-4F9F-9CDF-2FD03F848FD0}"/>
                </a:ext>
              </a:extLst>
            </p:cNvPr>
            <p:cNvSpPr/>
            <p:nvPr/>
          </p:nvSpPr>
          <p:spPr>
            <a:xfrm>
              <a:off x="964729" y="2852936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FB0B80C9-A35E-41B7-962F-19C3BCCD28B0}"/>
                </a:ext>
              </a:extLst>
            </p:cNvPr>
            <p:cNvSpPr/>
            <p:nvPr/>
          </p:nvSpPr>
          <p:spPr>
            <a:xfrm>
              <a:off x="2469609" y="2852936"/>
              <a:ext cx="1526327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2592A919-CA6B-4C24-9A61-98DDC53F9CE8}"/>
                </a:ext>
              </a:extLst>
            </p:cNvPr>
            <p:cNvSpPr/>
            <p:nvPr/>
          </p:nvSpPr>
          <p:spPr>
            <a:xfrm>
              <a:off x="2476758" y="1340768"/>
              <a:ext cx="1519178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406FD7B5-5A1C-4B59-A26D-E94AA38F2E7C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5053A334-2142-424B-9222-9D990C2559D5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CA7C234E-1210-494F-8DD5-6E298DAC7B78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501CE7CD-2268-40E7-9D30-DDEEB2B57AC4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2</a:t>
            </a:r>
          </a:p>
        </p:txBody>
      </p:sp>
      <p:sp>
        <p:nvSpPr>
          <p:cNvPr id="17415" name="TextovéPole 15">
            <a:extLst>
              <a:ext uri="{FF2B5EF4-FFF2-40B4-BE49-F238E27FC236}">
                <a16:creationId xmlns:a16="http://schemas.microsoft.com/office/drawing/2014/main" id="{6CECB3EA-624E-4B57-87AC-35F8A83E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9B93F9A8-582F-4F64-A81A-E968DD156261}"/>
              </a:ext>
            </a:extLst>
          </p:cNvPr>
          <p:cNvSpPr/>
          <p:nvPr/>
        </p:nvSpPr>
        <p:spPr>
          <a:xfrm>
            <a:off x="2566988" y="4522788"/>
            <a:ext cx="865187" cy="904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E8D34DD4-E407-4FA5-9E80-15FE14A78A9D}"/>
              </a:ext>
            </a:extLst>
          </p:cNvPr>
          <p:cNvSpPr/>
          <p:nvPr/>
        </p:nvSpPr>
        <p:spPr>
          <a:xfrm>
            <a:off x="4446588" y="2787650"/>
            <a:ext cx="863600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E05C85F1-0EA1-4C5D-9C14-8D1B1A4268BE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19860E9C-4DED-47BD-9094-54F46BFCC3D8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E60418AA-A655-465F-A0FB-AF402164DD4F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7421" name="TextovéPole 1">
            <a:extLst>
              <a:ext uri="{FF2B5EF4-FFF2-40B4-BE49-F238E27FC236}">
                <a16:creationId xmlns:a16="http://schemas.microsoft.com/office/drawing/2014/main" id="{4B4B7930-BABF-4A3C-B6B1-78705BBC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A94488BC-E1A6-4544-99F2-CBC043040812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87FFDC45-9C30-4618-AA47-C53F73B992E0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59E9DC11-3F8F-495C-A187-DA2A687C984E}"/>
              </a:ext>
            </a:extLst>
          </p:cNvPr>
          <p:cNvSpPr/>
          <p:nvPr/>
        </p:nvSpPr>
        <p:spPr>
          <a:xfrm>
            <a:off x="5308600" y="2736850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6397E74F-3A74-4322-89F9-317119B86F65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DC1B54F5-69AE-4C05-8E43-088532B307A5}"/>
              </a:ext>
            </a:extLst>
          </p:cNvPr>
          <p:cNvSpPr/>
          <p:nvPr/>
        </p:nvSpPr>
        <p:spPr>
          <a:xfrm rot="5400000">
            <a:off x="2406650" y="558958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9FACC52F-B102-4F83-A4D8-436CAB8B2349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28" name="TextovéPole 35">
            <a:extLst>
              <a:ext uri="{FF2B5EF4-FFF2-40B4-BE49-F238E27FC236}">
                <a16:creationId xmlns:a16="http://schemas.microsoft.com/office/drawing/2014/main" id="{6948BE9D-B0F1-4083-AE8D-4D72DEA5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7</a:t>
            </a:r>
          </a:p>
        </p:txBody>
      </p:sp>
      <p:sp>
        <p:nvSpPr>
          <p:cNvPr id="17429" name="TextovéPole 36">
            <a:extLst>
              <a:ext uri="{FF2B5EF4-FFF2-40B4-BE49-F238E27FC236}">
                <a16:creationId xmlns:a16="http://schemas.microsoft.com/office/drawing/2014/main" id="{02DFD748-0F57-461D-A688-0E3D7963C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2682875"/>
            <a:ext cx="1041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21</a:t>
            </a:r>
          </a:p>
        </p:txBody>
      </p:sp>
      <p:sp>
        <p:nvSpPr>
          <p:cNvPr id="17430" name="TextovéPole 37">
            <a:extLst>
              <a:ext uri="{FF2B5EF4-FFF2-40B4-BE49-F238E27FC236}">
                <a16:creationId xmlns:a16="http://schemas.microsoft.com/office/drawing/2014/main" id="{0DFE722A-D501-4B82-904B-E0FD9F148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67225"/>
            <a:ext cx="1039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7431" name="TextovéPole 38">
            <a:extLst>
              <a:ext uri="{FF2B5EF4-FFF2-40B4-BE49-F238E27FC236}">
                <a16:creationId xmlns:a16="http://schemas.microsoft.com/office/drawing/2014/main" id="{EF34E245-3BF7-42C5-AA37-0C1628F1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12</a:t>
            </a:r>
          </a:p>
        </p:txBody>
      </p:sp>
      <p:sp>
        <p:nvSpPr>
          <p:cNvPr id="17432" name="TextovéPole 39">
            <a:extLst>
              <a:ext uri="{FF2B5EF4-FFF2-40B4-BE49-F238E27FC236}">
                <a16:creationId xmlns:a16="http://schemas.microsoft.com/office/drawing/2014/main" id="{51E8C2BA-A083-4070-B23D-608566CDF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54006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7433" name="TextovéPole 40">
            <a:extLst>
              <a:ext uri="{FF2B5EF4-FFF2-40B4-BE49-F238E27FC236}">
                <a16:creationId xmlns:a16="http://schemas.microsoft.com/office/drawing/2014/main" id="{8AC84EF4-AD24-4D9A-AA0E-F277A940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17434" name="TextovéPole 41">
            <a:extLst>
              <a:ext uri="{FF2B5EF4-FFF2-40B4-BE49-F238E27FC236}">
                <a16:creationId xmlns:a16="http://schemas.microsoft.com/office/drawing/2014/main" id="{9C4826CB-4721-4EB3-9682-F38D6E18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AB9E0828-F040-40EA-BF0B-A8C42C8A1B47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7793FBD8-8A3E-4930-BB84-497B6F2D9E5E}"/>
              </a:ext>
            </a:extLst>
          </p:cNvPr>
          <p:cNvSpPr/>
          <p:nvPr/>
        </p:nvSpPr>
        <p:spPr>
          <a:xfrm>
            <a:off x="2586038" y="865188"/>
            <a:ext cx="863600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437" name="TextovéPole 5">
            <a:extLst>
              <a:ext uri="{FF2B5EF4-FFF2-40B4-BE49-F238E27FC236}">
                <a16:creationId xmlns:a16="http://schemas.microsoft.com/office/drawing/2014/main" id="{56FFA263-ED22-4355-9A4E-272202EB3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638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57E6D674-53AD-4F8C-82FD-80C4230D7A9C}"/>
              </a:ext>
            </a:extLst>
          </p:cNvPr>
          <p:cNvSpPr/>
          <p:nvPr/>
        </p:nvSpPr>
        <p:spPr>
          <a:xfrm>
            <a:off x="544513" y="2800350"/>
            <a:ext cx="863600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439" name="TextovéPole 6">
            <a:extLst>
              <a:ext uri="{FF2B5EF4-FFF2-40B4-BE49-F238E27FC236}">
                <a16:creationId xmlns:a16="http://schemas.microsoft.com/office/drawing/2014/main" id="{17149EFF-2546-4767-8FA5-C87C4CD1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272891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AE106475-7996-4412-B8E1-D344AAF4A5F4}"/>
              </a:ext>
            </a:extLst>
          </p:cNvPr>
          <p:cNvSpPr/>
          <p:nvPr/>
        </p:nvSpPr>
        <p:spPr>
          <a:xfrm>
            <a:off x="4446588" y="2801938"/>
            <a:ext cx="863600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441" name="TextovéPole 7">
            <a:extLst>
              <a:ext uri="{FF2B5EF4-FFF2-40B4-BE49-F238E27FC236}">
                <a16:creationId xmlns:a16="http://schemas.microsoft.com/office/drawing/2014/main" id="{1169218D-C8A2-4C80-8D84-76F88F75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449738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4" name="Vývojový diagram: spojnice 23">
            <a:extLst>
              <a:ext uri="{FF2B5EF4-FFF2-40B4-BE49-F238E27FC236}">
                <a16:creationId xmlns:a16="http://schemas.microsoft.com/office/drawing/2014/main" id="{AA0325B3-3839-40B2-B504-E09E07BB9818}"/>
              </a:ext>
            </a:extLst>
          </p:cNvPr>
          <p:cNvSpPr/>
          <p:nvPr/>
        </p:nvSpPr>
        <p:spPr>
          <a:xfrm>
            <a:off x="7602538" y="1924050"/>
            <a:ext cx="865187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55018 0.37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7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Skupina 11">
            <a:extLst>
              <a:ext uri="{FF2B5EF4-FFF2-40B4-BE49-F238E27FC236}">
                <a16:creationId xmlns:a16="http://schemas.microsoft.com/office/drawing/2014/main" id="{F854EB9F-0CD5-4B4C-9207-AC2F5822F098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1341438"/>
            <a:ext cx="4038600" cy="3816350"/>
            <a:chOff x="964729" y="1340768"/>
            <a:chExt cx="3031207" cy="3024336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FE1DBC13-B97D-4B28-BD17-2EAB842DFF52}"/>
                </a:ext>
              </a:extLst>
            </p:cNvPr>
            <p:cNvSpPr/>
            <p:nvPr/>
          </p:nvSpPr>
          <p:spPr>
            <a:xfrm>
              <a:off x="964729" y="1340768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E4A182A0-4FB2-4763-8CF7-5E52C8546EAD}"/>
                </a:ext>
              </a:extLst>
            </p:cNvPr>
            <p:cNvSpPr/>
            <p:nvPr/>
          </p:nvSpPr>
          <p:spPr>
            <a:xfrm>
              <a:off x="964729" y="2852936"/>
              <a:ext cx="1670500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F902CAA2-A158-4626-BB0C-7E5675D915D3}"/>
                </a:ext>
              </a:extLst>
            </p:cNvPr>
            <p:cNvSpPr/>
            <p:nvPr/>
          </p:nvSpPr>
          <p:spPr>
            <a:xfrm>
              <a:off x="2469609" y="2852936"/>
              <a:ext cx="1526327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7A47DD5-42F8-43D5-9AED-FC4281D7F5A8}"/>
                </a:ext>
              </a:extLst>
            </p:cNvPr>
            <p:cNvSpPr/>
            <p:nvPr/>
          </p:nvSpPr>
          <p:spPr>
            <a:xfrm>
              <a:off x="2476758" y="1340768"/>
              <a:ext cx="1519178" cy="15121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A0AA7CC3-A9D9-4283-B754-C357068BF990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F3B8F5D2-0FC8-4F2E-BAB1-0050F15AEF36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FC0D0C98-74A6-415A-A220-C11223ADACF5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EBEDE715-96EA-451D-8CA8-E4B3A329B7B7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2</a:t>
            </a:r>
          </a:p>
        </p:txBody>
      </p:sp>
      <p:sp>
        <p:nvSpPr>
          <p:cNvPr id="18439" name="TextovéPole 15">
            <a:extLst>
              <a:ext uri="{FF2B5EF4-FFF2-40B4-BE49-F238E27FC236}">
                <a16:creationId xmlns:a16="http://schemas.microsoft.com/office/drawing/2014/main" id="{CA682C58-7B65-4D9D-A210-2FC14DF9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785184D8-5827-4BD0-83AC-61D05972CFBA}"/>
              </a:ext>
            </a:extLst>
          </p:cNvPr>
          <p:cNvSpPr/>
          <p:nvPr/>
        </p:nvSpPr>
        <p:spPr>
          <a:xfrm>
            <a:off x="2566988" y="4522788"/>
            <a:ext cx="865187" cy="904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ABBD9744-9F91-4F83-8EE0-03D9E3DABB91}"/>
              </a:ext>
            </a:extLst>
          </p:cNvPr>
          <p:cNvSpPr/>
          <p:nvPr/>
        </p:nvSpPr>
        <p:spPr>
          <a:xfrm>
            <a:off x="4446588" y="2787650"/>
            <a:ext cx="863600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3F3362DD-3337-403B-9C30-9B66A50A7D7A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A74B7F0B-3B1E-471A-BFB8-7BCC14F996F2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1C251CED-E7E9-4D24-887E-60A4DD3C7E53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8445" name="TextovéPole 1">
            <a:extLst>
              <a:ext uri="{FF2B5EF4-FFF2-40B4-BE49-F238E27FC236}">
                <a16:creationId xmlns:a16="http://schemas.microsoft.com/office/drawing/2014/main" id="{1D656B73-4B4D-4AE0-A804-0EAFDBC01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E5047998-501E-4B92-9A72-FC58F8D17C1F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D610D48D-782B-42B5-8AAF-1F5732831610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DA317743-90F0-41F2-8E18-A8B0FEDA18ED}"/>
              </a:ext>
            </a:extLst>
          </p:cNvPr>
          <p:cNvSpPr/>
          <p:nvPr/>
        </p:nvSpPr>
        <p:spPr>
          <a:xfrm>
            <a:off x="5308600" y="2736850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5F64FE49-0CAB-4D42-8FCD-B840C9AA95AC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40D24533-33B7-48B6-9FA6-D44769409DE6}"/>
              </a:ext>
            </a:extLst>
          </p:cNvPr>
          <p:cNvSpPr/>
          <p:nvPr/>
        </p:nvSpPr>
        <p:spPr>
          <a:xfrm rot="5400000">
            <a:off x="2406650" y="558958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57A0ECEF-037F-4AFC-9408-B8D234ED3EE8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52" name="TextovéPole 35">
            <a:extLst>
              <a:ext uri="{FF2B5EF4-FFF2-40B4-BE49-F238E27FC236}">
                <a16:creationId xmlns:a16="http://schemas.microsoft.com/office/drawing/2014/main" id="{BA2C39AC-D3C6-4329-8A2F-0D82A580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7</a:t>
            </a:r>
          </a:p>
        </p:txBody>
      </p:sp>
      <p:sp>
        <p:nvSpPr>
          <p:cNvPr id="18453" name="TextovéPole 36">
            <a:extLst>
              <a:ext uri="{FF2B5EF4-FFF2-40B4-BE49-F238E27FC236}">
                <a16:creationId xmlns:a16="http://schemas.microsoft.com/office/drawing/2014/main" id="{E1A8EF87-ABD5-4C96-A097-3A4A4081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2682875"/>
            <a:ext cx="1041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21</a:t>
            </a:r>
          </a:p>
        </p:txBody>
      </p:sp>
      <p:sp>
        <p:nvSpPr>
          <p:cNvPr id="18454" name="TextovéPole 37">
            <a:extLst>
              <a:ext uri="{FF2B5EF4-FFF2-40B4-BE49-F238E27FC236}">
                <a16:creationId xmlns:a16="http://schemas.microsoft.com/office/drawing/2014/main" id="{88D8F908-709A-4844-8CFE-43B32B64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67225"/>
            <a:ext cx="1039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8455" name="TextovéPole 38">
            <a:extLst>
              <a:ext uri="{FF2B5EF4-FFF2-40B4-BE49-F238E27FC236}">
                <a16:creationId xmlns:a16="http://schemas.microsoft.com/office/drawing/2014/main" id="{658E0A36-B026-4AF6-80C6-4FDB559C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12</a:t>
            </a:r>
          </a:p>
        </p:txBody>
      </p:sp>
      <p:sp>
        <p:nvSpPr>
          <p:cNvPr id="18456" name="TextovéPole 39">
            <a:extLst>
              <a:ext uri="{FF2B5EF4-FFF2-40B4-BE49-F238E27FC236}">
                <a16:creationId xmlns:a16="http://schemas.microsoft.com/office/drawing/2014/main" id="{199DED9D-2960-4E57-B2E5-B5C06A91F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54006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17</a:t>
            </a:r>
          </a:p>
        </p:txBody>
      </p:sp>
      <p:sp>
        <p:nvSpPr>
          <p:cNvPr id="18457" name="TextovéPole 40">
            <a:extLst>
              <a:ext uri="{FF2B5EF4-FFF2-40B4-BE49-F238E27FC236}">
                <a16:creationId xmlns:a16="http://schemas.microsoft.com/office/drawing/2014/main" id="{C26CA744-8464-4F63-A79F-D210DB84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18458" name="TextovéPole 41">
            <a:extLst>
              <a:ext uri="{FF2B5EF4-FFF2-40B4-BE49-F238E27FC236}">
                <a16:creationId xmlns:a16="http://schemas.microsoft.com/office/drawing/2014/main" id="{EAF07CD4-47BA-4EA6-9EC0-144279A0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4D9745B0-1DB2-45A7-8BD2-A95A2826A254}"/>
              </a:ext>
            </a:extLst>
          </p:cNvPr>
          <p:cNvSpPr/>
          <p:nvPr/>
        </p:nvSpPr>
        <p:spPr>
          <a:xfrm>
            <a:off x="2586038" y="865188"/>
            <a:ext cx="863600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460" name="TextovéPole 5">
            <a:extLst>
              <a:ext uri="{FF2B5EF4-FFF2-40B4-BE49-F238E27FC236}">
                <a16:creationId xmlns:a16="http://schemas.microsoft.com/office/drawing/2014/main" id="{3580468B-EAF9-4C82-BEFC-AB0D498D5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638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1E4F1C8A-7AA6-41C5-ACCD-B5C8353D3B6A}"/>
              </a:ext>
            </a:extLst>
          </p:cNvPr>
          <p:cNvSpPr/>
          <p:nvPr/>
        </p:nvSpPr>
        <p:spPr>
          <a:xfrm>
            <a:off x="544513" y="2800350"/>
            <a:ext cx="863600" cy="9096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462" name="TextovéPole 6">
            <a:extLst>
              <a:ext uri="{FF2B5EF4-FFF2-40B4-BE49-F238E27FC236}">
                <a16:creationId xmlns:a16="http://schemas.microsoft.com/office/drawing/2014/main" id="{C60AB902-4A29-41CA-8099-67D2F99F8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272891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7B203AD2-2D11-4AFB-B493-6FB258E98BD1}"/>
              </a:ext>
            </a:extLst>
          </p:cNvPr>
          <p:cNvSpPr/>
          <p:nvPr/>
        </p:nvSpPr>
        <p:spPr>
          <a:xfrm>
            <a:off x="4446588" y="2801938"/>
            <a:ext cx="863600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464" name="TextovéPole 7">
            <a:extLst>
              <a:ext uri="{FF2B5EF4-FFF2-40B4-BE49-F238E27FC236}">
                <a16:creationId xmlns:a16="http://schemas.microsoft.com/office/drawing/2014/main" id="{6AF6A681-4F6F-4066-934B-5DB7CA10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449738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4" name="Vývojový diagram: spojnice 23">
            <a:extLst>
              <a:ext uri="{FF2B5EF4-FFF2-40B4-BE49-F238E27FC236}">
                <a16:creationId xmlns:a16="http://schemas.microsoft.com/office/drawing/2014/main" id="{6234D69B-2848-49A6-A360-B4441B31767A}"/>
              </a:ext>
            </a:extLst>
          </p:cNvPr>
          <p:cNvSpPr/>
          <p:nvPr/>
        </p:nvSpPr>
        <p:spPr>
          <a:xfrm>
            <a:off x="2574925" y="4541838"/>
            <a:ext cx="863600" cy="9096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466" name="TextovéPole 8">
            <a:extLst>
              <a:ext uri="{FF2B5EF4-FFF2-40B4-BE49-F238E27FC236}">
                <a16:creationId xmlns:a16="http://schemas.microsoft.com/office/drawing/2014/main" id="{3144CBB2-E8DC-41FF-836B-72650F3D3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2757488"/>
            <a:ext cx="44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8EDF9E62-F33C-4E46-A192-F8B312E28981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54862 0.3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1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1A3BCDF-0AB3-45A6-803C-76E98E3C8393}"/>
              </a:ext>
            </a:extLst>
          </p:cNvPr>
          <p:cNvGrpSpPr/>
          <p:nvPr/>
        </p:nvGrpSpPr>
        <p:grpSpPr>
          <a:xfrm>
            <a:off x="964729" y="1340768"/>
            <a:ext cx="4039319" cy="3816424"/>
            <a:chOff x="964729" y="1340768"/>
            <a:chExt cx="3031207" cy="3024336"/>
          </a:xfrm>
          <a:solidFill>
            <a:schemeClr val="accent6">
              <a:lumMod val="75000"/>
            </a:schemeClr>
          </a:solidFill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3F3372AA-DD12-4196-970E-1FFE2976A728}"/>
                </a:ext>
              </a:extLst>
            </p:cNvPr>
            <p:cNvSpPr/>
            <p:nvPr/>
          </p:nvSpPr>
          <p:spPr>
            <a:xfrm>
              <a:off x="964729" y="1340768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1AF8470C-FB21-4B94-8CC5-1462FD383CC4}"/>
                </a:ext>
              </a:extLst>
            </p:cNvPr>
            <p:cNvSpPr/>
            <p:nvPr/>
          </p:nvSpPr>
          <p:spPr>
            <a:xfrm>
              <a:off x="964729" y="2852936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B3DD6B6A-D306-499F-ACC5-7839E3E5423F}"/>
                </a:ext>
              </a:extLst>
            </p:cNvPr>
            <p:cNvSpPr/>
            <p:nvPr/>
          </p:nvSpPr>
          <p:spPr>
            <a:xfrm>
              <a:off x="2470026" y="2852936"/>
              <a:ext cx="1525910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D9C2265-F63D-4521-933C-CADDF3C15AF6}"/>
                </a:ext>
              </a:extLst>
            </p:cNvPr>
            <p:cNvSpPr/>
            <p:nvPr/>
          </p:nvSpPr>
          <p:spPr>
            <a:xfrm>
              <a:off x="2476897" y="1340768"/>
              <a:ext cx="1519039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279D4D14-4F78-4EF0-85ED-5E5A09416367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51B63A59-3519-4089-A4DA-35E7EA1CB618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6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E27184A0-A9EB-4DF0-9C87-725E898264FE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39362AC9-99AD-4F79-A943-5E1EEF12900A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19463" name="TextovéPole 15">
            <a:extLst>
              <a:ext uri="{FF2B5EF4-FFF2-40B4-BE49-F238E27FC236}">
                <a16:creationId xmlns:a16="http://schemas.microsoft.com/office/drawing/2014/main" id="{B6F90858-0F92-4969-9ACB-F87D82D2A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2297B663-EC13-48C5-9EAA-6AE424A11811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501C2ED4-4EAB-4F84-923C-66FAC339A838}"/>
              </a:ext>
            </a:extLst>
          </p:cNvPr>
          <p:cNvSpPr/>
          <p:nvPr/>
        </p:nvSpPr>
        <p:spPr>
          <a:xfrm>
            <a:off x="4502150" y="2800350"/>
            <a:ext cx="865188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3FB5DC3C-CEA5-48E1-BFE2-CDAFA4D4FEFF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5F88CB33-1001-4BDD-A59C-827CF2E5B972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CB367F7E-D26B-4FD6-8D36-05D21CC6E041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19469" name="TextovéPole 1">
            <a:extLst>
              <a:ext uri="{FF2B5EF4-FFF2-40B4-BE49-F238E27FC236}">
                <a16:creationId xmlns:a16="http://schemas.microsoft.com/office/drawing/2014/main" id="{BC076215-3A93-4385-A843-C6B1E97D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47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Modrá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2F5BD997-678F-4773-BEF4-2EDB4981C388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2E348030-E5C1-4829-8F92-2F9101557FE7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B966822D-F910-43BA-ACB9-4BC8D000B668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51698B4C-D78C-4C2B-8B69-7168200FED72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EC0E595D-A0B3-4D8B-9FB7-5A3FE83EE701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ADAEC667-F779-40FC-9DE2-E6D088A9829C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476" name="TextovéPole 35">
            <a:extLst>
              <a:ext uri="{FF2B5EF4-FFF2-40B4-BE49-F238E27FC236}">
                <a16:creationId xmlns:a16="http://schemas.microsoft.com/office/drawing/2014/main" id="{A26F7D40-0B3B-46DB-B196-69FA017D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19477" name="TextovéPole 36">
            <a:extLst>
              <a:ext uri="{FF2B5EF4-FFF2-40B4-BE49-F238E27FC236}">
                <a16:creationId xmlns:a16="http://schemas.microsoft.com/office/drawing/2014/main" id="{C3322387-ACF9-4F3F-ADCE-487B202E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19478" name="TextovéPole 37">
            <a:extLst>
              <a:ext uri="{FF2B5EF4-FFF2-40B4-BE49-F238E27FC236}">
                <a16:creationId xmlns:a16="http://schemas.microsoft.com/office/drawing/2014/main" id="{5B498594-A709-495A-868E-38793C0A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37063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22</a:t>
            </a:r>
          </a:p>
        </p:txBody>
      </p:sp>
      <p:sp>
        <p:nvSpPr>
          <p:cNvPr id="19479" name="TextovéPole 38">
            <a:extLst>
              <a:ext uri="{FF2B5EF4-FFF2-40B4-BE49-F238E27FC236}">
                <a16:creationId xmlns:a16="http://schemas.microsoft.com/office/drawing/2014/main" id="{14EC5461-0504-41E6-8096-AF111EED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19480" name="TextovéPole 39">
            <a:extLst>
              <a:ext uri="{FF2B5EF4-FFF2-40B4-BE49-F238E27FC236}">
                <a16:creationId xmlns:a16="http://schemas.microsoft.com/office/drawing/2014/main" id="{50B6EB9F-7B9C-48A3-94CF-800B31A7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14</a:t>
            </a:r>
          </a:p>
        </p:txBody>
      </p:sp>
      <p:sp>
        <p:nvSpPr>
          <p:cNvPr id="19481" name="TextovéPole 40">
            <a:extLst>
              <a:ext uri="{FF2B5EF4-FFF2-40B4-BE49-F238E27FC236}">
                <a16:creationId xmlns:a16="http://schemas.microsoft.com/office/drawing/2014/main" id="{F3DD6CB0-0D5A-49C8-AA2F-94E0AB1B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19482" name="TextovéPole 41">
            <a:extLst>
              <a:ext uri="{FF2B5EF4-FFF2-40B4-BE49-F238E27FC236}">
                <a16:creationId xmlns:a16="http://schemas.microsoft.com/office/drawing/2014/main" id="{5628DFE2-FAC1-4BEC-9A5A-77E68B809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2C61C142-56AD-451C-BBB6-DCFEF6DC0E62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5B2342C1-FC4A-4D1E-8B96-DEED12FE5FA7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BDB4A788-9A52-4C2E-A2AE-6EB4AE479100}"/>
              </a:ext>
            </a:extLst>
          </p:cNvPr>
          <p:cNvSpPr/>
          <p:nvPr/>
        </p:nvSpPr>
        <p:spPr>
          <a:xfrm>
            <a:off x="7629525" y="4273550"/>
            <a:ext cx="865188" cy="909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58EBC4F1-CF18-40FE-A27D-8A1D55A395E3}"/>
              </a:ext>
            </a:extLst>
          </p:cNvPr>
          <p:cNvSpPr/>
          <p:nvPr/>
        </p:nvSpPr>
        <p:spPr>
          <a:xfrm>
            <a:off x="7629525" y="5453063"/>
            <a:ext cx="865188" cy="9096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9</a:t>
            </a: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4B1481F9-3EA0-4284-B46D-928AB6311BF7}"/>
              </a:ext>
            </a:extLst>
          </p:cNvPr>
          <p:cNvGrpSpPr>
            <a:grpSpLocks/>
          </p:cNvGrpSpPr>
          <p:nvPr/>
        </p:nvGrpSpPr>
        <p:grpSpPr bwMode="auto">
          <a:xfrm>
            <a:off x="7602538" y="1870075"/>
            <a:ext cx="865187" cy="1016000"/>
            <a:chOff x="7603207" y="1869630"/>
            <a:chExt cx="864096" cy="1015663"/>
          </a:xfrm>
        </p:grpSpPr>
        <p:sp>
          <p:nvSpPr>
            <p:cNvPr id="24" name="Vývojový diagram: spojnice 23">
              <a:extLst>
                <a:ext uri="{FF2B5EF4-FFF2-40B4-BE49-F238E27FC236}">
                  <a16:creationId xmlns:a16="http://schemas.microsoft.com/office/drawing/2014/main" id="{4190D0D7-85C6-42E4-85D4-6BC668C199B7}"/>
                </a:ext>
              </a:extLst>
            </p:cNvPr>
            <p:cNvSpPr/>
            <p:nvPr/>
          </p:nvSpPr>
          <p:spPr>
            <a:xfrm>
              <a:off x="7603207" y="1923587"/>
              <a:ext cx="864096" cy="9109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489" name="TextovéPole 28">
              <a:extLst>
                <a:ext uri="{FF2B5EF4-FFF2-40B4-BE49-F238E27FC236}">
                  <a16:creationId xmlns:a16="http://schemas.microsoft.com/office/drawing/2014/main" id="{BBF5B82D-E964-48BA-BFA0-590A0B172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25134" y="1869630"/>
              <a:ext cx="6023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rgbClr val="00206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17 L -0.54983 -0.15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77FFC4F-8296-4246-AD9A-5F215B8664E9}"/>
              </a:ext>
            </a:extLst>
          </p:cNvPr>
          <p:cNvGrpSpPr/>
          <p:nvPr/>
        </p:nvGrpSpPr>
        <p:grpSpPr>
          <a:xfrm>
            <a:off x="964729" y="1340768"/>
            <a:ext cx="4039319" cy="3816424"/>
            <a:chOff x="964729" y="1340768"/>
            <a:chExt cx="3031207" cy="3024336"/>
          </a:xfrm>
          <a:solidFill>
            <a:schemeClr val="accent6">
              <a:lumMod val="75000"/>
            </a:schemeClr>
          </a:solidFill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61486DC0-4819-411F-8AA5-AE72519A31BD}"/>
                </a:ext>
              </a:extLst>
            </p:cNvPr>
            <p:cNvSpPr/>
            <p:nvPr/>
          </p:nvSpPr>
          <p:spPr>
            <a:xfrm>
              <a:off x="964729" y="1340768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C7754D32-6077-472C-BF31-7EC6177F619C}"/>
                </a:ext>
              </a:extLst>
            </p:cNvPr>
            <p:cNvSpPr/>
            <p:nvPr/>
          </p:nvSpPr>
          <p:spPr>
            <a:xfrm>
              <a:off x="964729" y="2852936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1C1E4E0-3A4B-45D5-807F-C90B9BBF5034}"/>
                </a:ext>
              </a:extLst>
            </p:cNvPr>
            <p:cNvSpPr/>
            <p:nvPr/>
          </p:nvSpPr>
          <p:spPr>
            <a:xfrm>
              <a:off x="2470026" y="2852936"/>
              <a:ext cx="1525910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AA868AB-BCBF-4BEF-9F4F-9FB0D904666C}"/>
                </a:ext>
              </a:extLst>
            </p:cNvPr>
            <p:cNvSpPr/>
            <p:nvPr/>
          </p:nvSpPr>
          <p:spPr>
            <a:xfrm>
              <a:off x="2476897" y="1340768"/>
              <a:ext cx="1519039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C0838F39-7B30-4B64-BE72-96A25435384F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141D70DE-F6A7-46BB-A6F4-798EE1B37A27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6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2F0A7B7A-2229-4589-AE45-DCD2A27518F2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36EC0712-4CE6-4DB4-9EC3-905262E23E8E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20487" name="TextovéPole 15">
            <a:extLst>
              <a:ext uri="{FF2B5EF4-FFF2-40B4-BE49-F238E27FC236}">
                <a16:creationId xmlns:a16="http://schemas.microsoft.com/office/drawing/2014/main" id="{241C5AD9-4CC8-4A92-B303-01A477D0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9FEC413F-8C2E-452B-AFF8-A813A7275E33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946D7646-6172-4698-A5FE-6661F77E8BC9}"/>
              </a:ext>
            </a:extLst>
          </p:cNvPr>
          <p:cNvSpPr/>
          <p:nvPr/>
        </p:nvSpPr>
        <p:spPr>
          <a:xfrm>
            <a:off x="4502150" y="2800350"/>
            <a:ext cx="865188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07C89C41-C258-48AC-8D9D-73C030FB4CEE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EA58BB82-B0B4-4F23-AD2B-9060D3124AD7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1F9A2D8E-3565-429B-8086-0807F26B4757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0493" name="TextovéPole 1">
            <a:extLst>
              <a:ext uri="{FF2B5EF4-FFF2-40B4-BE49-F238E27FC236}">
                <a16:creationId xmlns:a16="http://schemas.microsoft.com/office/drawing/2014/main" id="{1FC636B8-3243-4DED-88E4-9CEE7537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47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Modrá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7B41E88D-244E-4FB4-9B2B-A251A3EBF7D3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A10B18C2-7979-41DC-89E7-29BC61DFC9C3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F952CF1A-E3EB-4EB6-AEEA-ABC0DE7C4C0B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0BCD3C36-3B75-460F-889F-D79A36E7F361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CED4C252-13A9-453A-B4BF-E3F0208ABEFD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DAD9374D-35DD-4469-B934-AB80A50EA7E6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500" name="TextovéPole 35">
            <a:extLst>
              <a:ext uri="{FF2B5EF4-FFF2-40B4-BE49-F238E27FC236}">
                <a16:creationId xmlns:a16="http://schemas.microsoft.com/office/drawing/2014/main" id="{90B4045C-F2A1-4FFD-93F4-C1310874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20501" name="TextovéPole 36">
            <a:extLst>
              <a:ext uri="{FF2B5EF4-FFF2-40B4-BE49-F238E27FC236}">
                <a16:creationId xmlns:a16="http://schemas.microsoft.com/office/drawing/2014/main" id="{630CE3B9-A030-46CD-A588-0EF84F3D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0502" name="TextovéPole 37">
            <a:extLst>
              <a:ext uri="{FF2B5EF4-FFF2-40B4-BE49-F238E27FC236}">
                <a16:creationId xmlns:a16="http://schemas.microsoft.com/office/drawing/2014/main" id="{6E2A39A2-4550-40A2-B6D3-7946D95D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37063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22</a:t>
            </a:r>
          </a:p>
        </p:txBody>
      </p:sp>
      <p:sp>
        <p:nvSpPr>
          <p:cNvPr id="20503" name="TextovéPole 38">
            <a:extLst>
              <a:ext uri="{FF2B5EF4-FFF2-40B4-BE49-F238E27FC236}">
                <a16:creationId xmlns:a16="http://schemas.microsoft.com/office/drawing/2014/main" id="{7162BA5D-7602-4C43-B678-CA49B399A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0504" name="TextovéPole 39">
            <a:extLst>
              <a:ext uri="{FF2B5EF4-FFF2-40B4-BE49-F238E27FC236}">
                <a16:creationId xmlns:a16="http://schemas.microsoft.com/office/drawing/2014/main" id="{942DA2D5-A08C-4734-B82A-20C42542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14</a:t>
            </a:r>
          </a:p>
        </p:txBody>
      </p:sp>
      <p:sp>
        <p:nvSpPr>
          <p:cNvPr id="20505" name="TextovéPole 40">
            <a:extLst>
              <a:ext uri="{FF2B5EF4-FFF2-40B4-BE49-F238E27FC236}">
                <a16:creationId xmlns:a16="http://schemas.microsoft.com/office/drawing/2014/main" id="{33AF8ED3-39C2-437D-AD74-8CBAAB19C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20506" name="TextovéPole 41">
            <a:extLst>
              <a:ext uri="{FF2B5EF4-FFF2-40B4-BE49-F238E27FC236}">
                <a16:creationId xmlns:a16="http://schemas.microsoft.com/office/drawing/2014/main" id="{BA6EABEF-45DD-4F2D-88D4-8DAD4549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DAB68DD8-6AA4-42BC-B8DC-3AB75F029444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8097EC13-F4D8-4336-8B69-BC0BCF5B488D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EC113132-9FC9-4EDB-A226-89424424BB22}"/>
              </a:ext>
            </a:extLst>
          </p:cNvPr>
          <p:cNvSpPr/>
          <p:nvPr/>
        </p:nvSpPr>
        <p:spPr>
          <a:xfrm>
            <a:off x="7629525" y="4273550"/>
            <a:ext cx="865188" cy="909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5</a:t>
            </a:r>
          </a:p>
        </p:txBody>
      </p:sp>
      <p:grpSp>
        <p:nvGrpSpPr>
          <p:cNvPr id="20510" name="Skupina 42">
            <a:extLst>
              <a:ext uri="{FF2B5EF4-FFF2-40B4-BE49-F238E27FC236}">
                <a16:creationId xmlns:a16="http://schemas.microsoft.com/office/drawing/2014/main" id="{DB3A51C1-1DE0-48F8-AA04-1CB22A575FFF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771525"/>
            <a:ext cx="863600" cy="1016000"/>
            <a:chOff x="7603207" y="1869630"/>
            <a:chExt cx="864096" cy="1015663"/>
          </a:xfrm>
        </p:grpSpPr>
        <p:sp>
          <p:nvSpPr>
            <p:cNvPr id="24" name="Vývojový diagram: spojnice 23">
              <a:extLst>
                <a:ext uri="{FF2B5EF4-FFF2-40B4-BE49-F238E27FC236}">
                  <a16:creationId xmlns:a16="http://schemas.microsoft.com/office/drawing/2014/main" id="{4BB57FD6-3F39-4256-A906-FA716311E9FB}"/>
                </a:ext>
              </a:extLst>
            </p:cNvPr>
            <p:cNvSpPr/>
            <p:nvPr/>
          </p:nvSpPr>
          <p:spPr>
            <a:xfrm>
              <a:off x="7603207" y="1923587"/>
              <a:ext cx="864096" cy="9109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514" name="TextovéPole 28">
              <a:extLst>
                <a:ext uri="{FF2B5EF4-FFF2-40B4-BE49-F238E27FC236}">
                  <a16:creationId xmlns:a16="http://schemas.microsoft.com/office/drawing/2014/main" id="{6A986E9F-752B-4460-A560-A762A386E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25134" y="1869630"/>
              <a:ext cx="6023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20511" name="TextovéPole 5">
            <a:extLst>
              <a:ext uri="{FF2B5EF4-FFF2-40B4-BE49-F238E27FC236}">
                <a16:creationId xmlns:a16="http://schemas.microsoft.com/office/drawing/2014/main" id="{0CF549CC-7F60-4AFD-A9B6-0B98CC178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451326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0ECCE164-2692-4AA8-9164-A2D6C060FBD2}"/>
              </a:ext>
            </a:extLst>
          </p:cNvPr>
          <p:cNvSpPr/>
          <p:nvPr/>
        </p:nvSpPr>
        <p:spPr>
          <a:xfrm>
            <a:off x="7629525" y="5453063"/>
            <a:ext cx="865188" cy="9096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55382 -0.125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1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délník 111">
            <a:extLst>
              <a:ext uri="{FF2B5EF4-FFF2-40B4-BE49-F238E27FC236}">
                <a16:creationId xmlns:a16="http://schemas.microsoft.com/office/drawing/2014/main" id="{7C989678-1273-4A20-90E3-0A3506FF5323}"/>
              </a:ext>
            </a:extLst>
          </p:cNvPr>
          <p:cNvSpPr/>
          <p:nvPr/>
        </p:nvSpPr>
        <p:spPr>
          <a:xfrm>
            <a:off x="8469313" y="2068513"/>
            <a:ext cx="692150" cy="600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7" name="Obdélník 106">
            <a:extLst>
              <a:ext uri="{FF2B5EF4-FFF2-40B4-BE49-F238E27FC236}">
                <a16:creationId xmlns:a16="http://schemas.microsoft.com/office/drawing/2014/main" id="{6782FDFC-CAF6-446E-80E6-D51BF4C627C4}"/>
              </a:ext>
            </a:extLst>
          </p:cNvPr>
          <p:cNvSpPr/>
          <p:nvPr/>
        </p:nvSpPr>
        <p:spPr>
          <a:xfrm>
            <a:off x="17463" y="0"/>
            <a:ext cx="9126537" cy="208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8" name="Šikmý pruh 97">
            <a:extLst>
              <a:ext uri="{FF2B5EF4-FFF2-40B4-BE49-F238E27FC236}">
                <a16:creationId xmlns:a16="http://schemas.microsoft.com/office/drawing/2014/main" id="{CD4300AC-D03A-49D7-9026-19985B83501E}"/>
              </a:ext>
            </a:extLst>
          </p:cNvPr>
          <p:cNvSpPr/>
          <p:nvPr/>
        </p:nvSpPr>
        <p:spPr>
          <a:xfrm rot="13613591">
            <a:off x="1462087" y="-2566987"/>
            <a:ext cx="6238875" cy="66611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3077" name="Obrázek 96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9D7A6340-4E32-4914-AA18-1007E55E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2455863"/>
            <a:ext cx="19827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A2D31CA3-EB62-4D33-B1CD-18E3F4883B72}"/>
              </a:ext>
            </a:extLst>
          </p:cNvPr>
          <p:cNvSpPr/>
          <p:nvPr/>
        </p:nvSpPr>
        <p:spPr>
          <a:xfrm>
            <a:off x="-15875" y="3551238"/>
            <a:ext cx="9144000" cy="2016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CFC92F-32E0-47AB-BEAD-F4D91EC8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463" y="4233863"/>
            <a:ext cx="1936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B2B20D6E-4029-4364-9B8E-111E5B42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6313" y="3725863"/>
            <a:ext cx="193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D98FC7B-0BAB-478E-B058-61CBBF5F365A}"/>
              </a:ext>
            </a:extLst>
          </p:cNvPr>
          <p:cNvGrpSpPr>
            <a:grpSpLocks/>
          </p:cNvGrpSpPr>
          <p:nvPr/>
        </p:nvGrpSpPr>
        <p:grpSpPr bwMode="auto">
          <a:xfrm>
            <a:off x="-2524125" y="4900613"/>
            <a:ext cx="1903412" cy="452437"/>
            <a:chOff x="-2556792" y="5373216"/>
            <a:chExt cx="1903373" cy="452871"/>
          </a:xfrm>
        </p:grpSpPr>
        <p:pic>
          <p:nvPicPr>
            <p:cNvPr id="3167" name="Obrázek 7" descr="Obsah obrázku monitor, obrazovka, interiér&#10;&#10;Popis vygenerován s velmi vysokou mírou spolehlivosti">
              <a:extLst>
                <a:ext uri="{FF2B5EF4-FFF2-40B4-BE49-F238E27FC236}">
                  <a16:creationId xmlns:a16="http://schemas.microsoft.com/office/drawing/2014/main" id="{7B968014-BA01-4B19-B93E-B2B666A00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5373216"/>
              <a:ext cx="1903373" cy="45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Vývojový diagram: spojnice 13">
              <a:extLst>
                <a:ext uri="{FF2B5EF4-FFF2-40B4-BE49-F238E27FC236}">
                  <a16:creationId xmlns:a16="http://schemas.microsoft.com/office/drawing/2014/main" id="{5DCEFCFA-3C58-4BF5-96C3-0E0F2BA016FA}"/>
                </a:ext>
              </a:extLst>
            </p:cNvPr>
            <p:cNvSpPr/>
            <p:nvPr/>
          </p:nvSpPr>
          <p:spPr>
            <a:xfrm>
              <a:off x="-1697973" y="5373216"/>
              <a:ext cx="217484" cy="144601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3" name="Obdélník 22">
            <a:extLst>
              <a:ext uri="{FF2B5EF4-FFF2-40B4-BE49-F238E27FC236}">
                <a16:creationId xmlns:a16="http://schemas.microsoft.com/office/drawing/2014/main" id="{FF01E586-0935-4047-9C24-88D3870CF8C5}"/>
              </a:ext>
            </a:extLst>
          </p:cNvPr>
          <p:cNvSpPr/>
          <p:nvPr/>
        </p:nvSpPr>
        <p:spPr>
          <a:xfrm>
            <a:off x="0" y="5589588"/>
            <a:ext cx="9144000" cy="12684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grpSp>
        <p:nvGrpSpPr>
          <p:cNvPr id="3083" name="Skupina 27">
            <a:extLst>
              <a:ext uri="{FF2B5EF4-FFF2-40B4-BE49-F238E27FC236}">
                <a16:creationId xmlns:a16="http://schemas.microsoft.com/office/drawing/2014/main" id="{C8C3AA20-D5C6-460B-8BF5-C22ADE30EC4C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6011863"/>
            <a:ext cx="657225" cy="307975"/>
            <a:chOff x="-1278396" y="692696"/>
            <a:chExt cx="657872" cy="418356"/>
          </a:xfrm>
        </p:grpSpPr>
        <p:sp>
          <p:nvSpPr>
            <p:cNvPr id="26" name="Vývojový diagram: spojnice 25">
              <a:extLst>
                <a:ext uri="{FF2B5EF4-FFF2-40B4-BE49-F238E27FC236}">
                  <a16:creationId xmlns:a16="http://schemas.microsoft.com/office/drawing/2014/main" id="{E1A5F439-837F-4DBE-B1FF-56E39918DF91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Vývojový diagram: spojnice 26">
              <a:extLst>
                <a:ext uri="{FF2B5EF4-FFF2-40B4-BE49-F238E27FC236}">
                  <a16:creationId xmlns:a16="http://schemas.microsoft.com/office/drawing/2014/main" id="{702A725A-24D7-43C3-BAFE-CD8612D19481}"/>
                </a:ext>
              </a:extLst>
            </p:cNvPr>
            <p:cNvSpPr/>
            <p:nvPr/>
          </p:nvSpPr>
          <p:spPr>
            <a:xfrm>
              <a:off x="-1105189" y="766016"/>
              <a:ext cx="311456" cy="260933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84" name="Skupina 28">
            <a:extLst>
              <a:ext uri="{FF2B5EF4-FFF2-40B4-BE49-F238E27FC236}">
                <a16:creationId xmlns:a16="http://schemas.microsoft.com/office/drawing/2014/main" id="{022372C6-F65D-4872-99D6-7273C61318BF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5881688"/>
            <a:ext cx="657225" cy="341312"/>
            <a:chOff x="-1278396" y="692696"/>
            <a:chExt cx="657872" cy="418356"/>
          </a:xfrm>
        </p:grpSpPr>
        <p:sp>
          <p:nvSpPr>
            <p:cNvPr id="30" name="Vývojový diagram: spojnice 29">
              <a:extLst>
                <a:ext uri="{FF2B5EF4-FFF2-40B4-BE49-F238E27FC236}">
                  <a16:creationId xmlns:a16="http://schemas.microsoft.com/office/drawing/2014/main" id="{77BDDC4F-5187-46F7-8893-EC41BAF970FB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Vývojový diagram: spojnice 30">
              <a:extLst>
                <a:ext uri="{FF2B5EF4-FFF2-40B4-BE49-F238E27FC236}">
                  <a16:creationId xmlns:a16="http://schemas.microsoft.com/office/drawing/2014/main" id="{D976EAC5-3778-4E1C-B768-031B1207CBCE}"/>
                </a:ext>
              </a:extLst>
            </p:cNvPr>
            <p:cNvSpPr/>
            <p:nvPr/>
          </p:nvSpPr>
          <p:spPr>
            <a:xfrm>
              <a:off x="-1105188" y="764692"/>
              <a:ext cx="311456" cy="260743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85" name="Skupina 31">
            <a:extLst>
              <a:ext uri="{FF2B5EF4-FFF2-40B4-BE49-F238E27FC236}">
                <a16:creationId xmlns:a16="http://schemas.microsoft.com/office/drawing/2014/main" id="{C9268842-FD8A-4127-BB5D-BB7FF7878D78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5907088"/>
            <a:ext cx="658812" cy="319087"/>
            <a:chOff x="-1278396" y="692696"/>
            <a:chExt cx="657872" cy="418356"/>
          </a:xfrm>
        </p:grpSpPr>
        <p:sp>
          <p:nvSpPr>
            <p:cNvPr id="33" name="Vývojový diagram: spojnice 32">
              <a:extLst>
                <a:ext uri="{FF2B5EF4-FFF2-40B4-BE49-F238E27FC236}">
                  <a16:creationId xmlns:a16="http://schemas.microsoft.com/office/drawing/2014/main" id="{1F5B120E-B16E-485A-9A16-493C629BF56C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Vývojový diagram: spojnice 33">
              <a:extLst>
                <a:ext uri="{FF2B5EF4-FFF2-40B4-BE49-F238E27FC236}">
                  <a16:creationId xmlns:a16="http://schemas.microsoft.com/office/drawing/2014/main" id="{C8593C8A-B1CA-493F-86B6-A21C65377886}"/>
                </a:ext>
              </a:extLst>
            </p:cNvPr>
            <p:cNvSpPr/>
            <p:nvPr/>
          </p:nvSpPr>
          <p:spPr>
            <a:xfrm>
              <a:off x="-1104020" y="765544"/>
              <a:ext cx="309120" cy="260173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86" name="Skupina 34">
            <a:extLst>
              <a:ext uri="{FF2B5EF4-FFF2-40B4-BE49-F238E27FC236}">
                <a16:creationId xmlns:a16="http://schemas.microsoft.com/office/drawing/2014/main" id="{B65AB66D-693F-4FC6-9B81-C14236D88F10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5794375"/>
            <a:ext cx="658813" cy="298450"/>
            <a:chOff x="-1278396" y="692696"/>
            <a:chExt cx="657872" cy="418356"/>
          </a:xfrm>
        </p:grpSpPr>
        <p:sp>
          <p:nvSpPr>
            <p:cNvPr id="36" name="Vývojový diagram: spojnice 35">
              <a:extLst>
                <a:ext uri="{FF2B5EF4-FFF2-40B4-BE49-F238E27FC236}">
                  <a16:creationId xmlns:a16="http://schemas.microsoft.com/office/drawing/2014/main" id="{3315BA59-3360-4A67-930A-5B92F0863206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Vývojový diagram: spojnice 36">
              <a:extLst>
                <a:ext uri="{FF2B5EF4-FFF2-40B4-BE49-F238E27FC236}">
                  <a16:creationId xmlns:a16="http://schemas.microsoft.com/office/drawing/2014/main" id="{5A60C25C-9CA3-411C-932A-9C68E0AD776A}"/>
                </a:ext>
              </a:extLst>
            </p:cNvPr>
            <p:cNvSpPr/>
            <p:nvPr/>
          </p:nvSpPr>
          <p:spPr>
            <a:xfrm>
              <a:off x="-1104020" y="766132"/>
              <a:ext cx="309121" cy="260359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87" name="Skupina 37">
            <a:extLst>
              <a:ext uri="{FF2B5EF4-FFF2-40B4-BE49-F238E27FC236}">
                <a16:creationId xmlns:a16="http://schemas.microsoft.com/office/drawing/2014/main" id="{CD8BDC82-EAEB-4E9C-8331-772B48B759C0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5961063"/>
            <a:ext cx="657225" cy="290512"/>
            <a:chOff x="-1278396" y="692696"/>
            <a:chExt cx="657872" cy="418356"/>
          </a:xfrm>
        </p:grpSpPr>
        <p:sp>
          <p:nvSpPr>
            <p:cNvPr id="39" name="Vývojový diagram: spojnice 38">
              <a:extLst>
                <a:ext uri="{FF2B5EF4-FFF2-40B4-BE49-F238E27FC236}">
                  <a16:creationId xmlns:a16="http://schemas.microsoft.com/office/drawing/2014/main" id="{3FA2ADAF-FCB7-4FE3-B8E3-69255DBC0EE5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Vývojový diagram: spojnice 39">
              <a:extLst>
                <a:ext uri="{FF2B5EF4-FFF2-40B4-BE49-F238E27FC236}">
                  <a16:creationId xmlns:a16="http://schemas.microsoft.com/office/drawing/2014/main" id="{F9650BBB-444A-423E-8D03-29733E7D6D66}"/>
                </a:ext>
              </a:extLst>
            </p:cNvPr>
            <p:cNvSpPr/>
            <p:nvPr/>
          </p:nvSpPr>
          <p:spPr>
            <a:xfrm>
              <a:off x="-1105189" y="765851"/>
              <a:ext cx="311456" cy="26061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88" name="Skupina 40">
            <a:extLst>
              <a:ext uri="{FF2B5EF4-FFF2-40B4-BE49-F238E27FC236}">
                <a16:creationId xmlns:a16="http://schemas.microsoft.com/office/drawing/2014/main" id="{83CCF64F-9394-49F4-8251-125F4AB4ED97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5918200"/>
            <a:ext cx="657225" cy="314325"/>
            <a:chOff x="-1278396" y="692696"/>
            <a:chExt cx="657872" cy="418356"/>
          </a:xfrm>
        </p:grpSpPr>
        <p:sp>
          <p:nvSpPr>
            <p:cNvPr id="42" name="Vývojový diagram: spojnice 41">
              <a:extLst>
                <a:ext uri="{FF2B5EF4-FFF2-40B4-BE49-F238E27FC236}">
                  <a16:creationId xmlns:a16="http://schemas.microsoft.com/office/drawing/2014/main" id="{D5FFF0EC-A852-4E60-9239-F51F09E4C935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Vývojový diagram: spojnice 42">
              <a:extLst>
                <a:ext uri="{FF2B5EF4-FFF2-40B4-BE49-F238E27FC236}">
                  <a16:creationId xmlns:a16="http://schemas.microsoft.com/office/drawing/2014/main" id="{BC9DD131-A148-40F9-8A54-D182DAC16828}"/>
                </a:ext>
              </a:extLst>
            </p:cNvPr>
            <p:cNvSpPr/>
            <p:nvPr/>
          </p:nvSpPr>
          <p:spPr>
            <a:xfrm>
              <a:off x="-1105188" y="764535"/>
              <a:ext cx="311456" cy="262001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89" name="Skupina 43">
            <a:extLst>
              <a:ext uri="{FF2B5EF4-FFF2-40B4-BE49-F238E27FC236}">
                <a16:creationId xmlns:a16="http://schemas.microsoft.com/office/drawing/2014/main" id="{4382E834-E495-4072-B8DA-8818AACFE9FE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5937250"/>
            <a:ext cx="657225" cy="290513"/>
            <a:chOff x="-1278396" y="692696"/>
            <a:chExt cx="657872" cy="418356"/>
          </a:xfrm>
        </p:grpSpPr>
        <p:sp>
          <p:nvSpPr>
            <p:cNvPr id="45" name="Vývojový diagram: spojnice 44">
              <a:extLst>
                <a:ext uri="{FF2B5EF4-FFF2-40B4-BE49-F238E27FC236}">
                  <a16:creationId xmlns:a16="http://schemas.microsoft.com/office/drawing/2014/main" id="{C50664EC-B904-41AD-AD66-551AD459FA49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6" name="Vývojový diagram: spojnice 45">
              <a:extLst>
                <a:ext uri="{FF2B5EF4-FFF2-40B4-BE49-F238E27FC236}">
                  <a16:creationId xmlns:a16="http://schemas.microsoft.com/office/drawing/2014/main" id="{573B65F8-EA0B-4E98-B444-52A79DEF146E}"/>
                </a:ext>
              </a:extLst>
            </p:cNvPr>
            <p:cNvSpPr/>
            <p:nvPr/>
          </p:nvSpPr>
          <p:spPr>
            <a:xfrm>
              <a:off x="-1105189" y="765851"/>
              <a:ext cx="311456" cy="260615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90" name="Skupina 46">
            <a:extLst>
              <a:ext uri="{FF2B5EF4-FFF2-40B4-BE49-F238E27FC236}">
                <a16:creationId xmlns:a16="http://schemas.microsoft.com/office/drawing/2014/main" id="{6814BCBB-331E-4FA8-990E-4A52DB3A4202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5961063"/>
            <a:ext cx="658813" cy="341312"/>
            <a:chOff x="-1278396" y="692696"/>
            <a:chExt cx="657872" cy="418356"/>
          </a:xfrm>
        </p:grpSpPr>
        <p:sp>
          <p:nvSpPr>
            <p:cNvPr id="48" name="Vývojový diagram: spojnice 47">
              <a:extLst>
                <a:ext uri="{FF2B5EF4-FFF2-40B4-BE49-F238E27FC236}">
                  <a16:creationId xmlns:a16="http://schemas.microsoft.com/office/drawing/2014/main" id="{0E1ADC3F-E415-4F60-BFFC-9A4DF547DA14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Vývojový diagram: spojnice 48">
              <a:extLst>
                <a:ext uri="{FF2B5EF4-FFF2-40B4-BE49-F238E27FC236}">
                  <a16:creationId xmlns:a16="http://schemas.microsoft.com/office/drawing/2014/main" id="{F5894EAD-5259-43E0-88D2-7F6CFAD9C6E5}"/>
                </a:ext>
              </a:extLst>
            </p:cNvPr>
            <p:cNvSpPr/>
            <p:nvPr/>
          </p:nvSpPr>
          <p:spPr>
            <a:xfrm>
              <a:off x="-1104020" y="764692"/>
              <a:ext cx="309121" cy="260743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91" name="Skupina 52">
            <a:extLst>
              <a:ext uri="{FF2B5EF4-FFF2-40B4-BE49-F238E27FC236}">
                <a16:creationId xmlns:a16="http://schemas.microsoft.com/office/drawing/2014/main" id="{9BDC7D07-AE72-4FFF-A08C-6DE027948AB4}"/>
              </a:ext>
            </a:extLst>
          </p:cNvPr>
          <p:cNvGrpSpPr>
            <a:grpSpLocks/>
          </p:cNvGrpSpPr>
          <p:nvPr/>
        </p:nvGrpSpPr>
        <p:grpSpPr bwMode="auto">
          <a:xfrm>
            <a:off x="5430838" y="5972175"/>
            <a:ext cx="658812" cy="336550"/>
            <a:chOff x="-1278396" y="692696"/>
            <a:chExt cx="657872" cy="418356"/>
          </a:xfrm>
        </p:grpSpPr>
        <p:sp>
          <p:nvSpPr>
            <p:cNvPr id="54" name="Vývojový diagram: spojnice 53">
              <a:extLst>
                <a:ext uri="{FF2B5EF4-FFF2-40B4-BE49-F238E27FC236}">
                  <a16:creationId xmlns:a16="http://schemas.microsoft.com/office/drawing/2014/main" id="{500DDD61-D12F-4A9D-9A28-90FCB8F68E4A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5" name="Vývojový diagram: spojnice 54">
              <a:extLst>
                <a:ext uri="{FF2B5EF4-FFF2-40B4-BE49-F238E27FC236}">
                  <a16:creationId xmlns:a16="http://schemas.microsoft.com/office/drawing/2014/main" id="{A44F4E3B-F912-4D84-A504-C56561C2CB1F}"/>
                </a:ext>
              </a:extLst>
            </p:cNvPr>
            <p:cNvSpPr/>
            <p:nvPr/>
          </p:nvSpPr>
          <p:spPr>
            <a:xfrm>
              <a:off x="-1104020" y="765712"/>
              <a:ext cx="309120" cy="26048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92" name="Skupina 55">
            <a:extLst>
              <a:ext uri="{FF2B5EF4-FFF2-40B4-BE49-F238E27FC236}">
                <a16:creationId xmlns:a16="http://schemas.microsoft.com/office/drawing/2014/main" id="{99D80DE0-CB15-414B-A0B7-8E08282B78C4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5957888"/>
            <a:ext cx="657225" cy="293687"/>
            <a:chOff x="-1278396" y="692696"/>
            <a:chExt cx="657872" cy="418356"/>
          </a:xfrm>
        </p:grpSpPr>
        <p:sp>
          <p:nvSpPr>
            <p:cNvPr id="57" name="Vývojový diagram: spojnice 56">
              <a:extLst>
                <a:ext uri="{FF2B5EF4-FFF2-40B4-BE49-F238E27FC236}">
                  <a16:creationId xmlns:a16="http://schemas.microsoft.com/office/drawing/2014/main" id="{EE02265A-0E64-4E2E-A97F-52AD729880CF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8" name="Vývojový diagram: spojnice 57">
              <a:extLst>
                <a:ext uri="{FF2B5EF4-FFF2-40B4-BE49-F238E27FC236}">
                  <a16:creationId xmlns:a16="http://schemas.microsoft.com/office/drawing/2014/main" id="{3C2F68CF-E1DB-4CC9-B090-78C34CF50D7E}"/>
                </a:ext>
              </a:extLst>
            </p:cNvPr>
            <p:cNvSpPr/>
            <p:nvPr/>
          </p:nvSpPr>
          <p:spPr>
            <a:xfrm>
              <a:off x="-1105188" y="765060"/>
              <a:ext cx="311456" cy="260059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93" name="Skupina 58">
            <a:extLst>
              <a:ext uri="{FF2B5EF4-FFF2-40B4-BE49-F238E27FC236}">
                <a16:creationId xmlns:a16="http://schemas.microsoft.com/office/drawing/2014/main" id="{9B622264-C829-4497-9B94-34459F9E1895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5988050"/>
            <a:ext cx="657225" cy="301625"/>
            <a:chOff x="-1278396" y="692696"/>
            <a:chExt cx="657872" cy="418356"/>
          </a:xfrm>
        </p:grpSpPr>
        <p:sp>
          <p:nvSpPr>
            <p:cNvPr id="60" name="Vývojový diagram: spojnice 59">
              <a:extLst>
                <a:ext uri="{FF2B5EF4-FFF2-40B4-BE49-F238E27FC236}">
                  <a16:creationId xmlns:a16="http://schemas.microsoft.com/office/drawing/2014/main" id="{D5C9D810-E3AF-499E-8A32-9BD9E1F836F1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1" name="Vývojový diagram: spojnice 60">
              <a:extLst>
                <a:ext uri="{FF2B5EF4-FFF2-40B4-BE49-F238E27FC236}">
                  <a16:creationId xmlns:a16="http://schemas.microsoft.com/office/drawing/2014/main" id="{8C361A26-3785-405D-AD86-43CF48EBADF2}"/>
                </a:ext>
              </a:extLst>
            </p:cNvPr>
            <p:cNvSpPr/>
            <p:nvPr/>
          </p:nvSpPr>
          <p:spPr>
            <a:xfrm>
              <a:off x="-1105188" y="765359"/>
              <a:ext cx="311456" cy="259821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94" name="Skupina 61">
            <a:extLst>
              <a:ext uri="{FF2B5EF4-FFF2-40B4-BE49-F238E27FC236}">
                <a16:creationId xmlns:a16="http://schemas.microsoft.com/office/drawing/2014/main" id="{A2A0CEAB-2FFA-4694-9311-E66258ADA63B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5988050"/>
            <a:ext cx="657225" cy="319088"/>
            <a:chOff x="-1278396" y="692696"/>
            <a:chExt cx="657872" cy="418356"/>
          </a:xfrm>
        </p:grpSpPr>
        <p:sp>
          <p:nvSpPr>
            <p:cNvPr id="63" name="Vývojový diagram: spojnice 62">
              <a:extLst>
                <a:ext uri="{FF2B5EF4-FFF2-40B4-BE49-F238E27FC236}">
                  <a16:creationId xmlns:a16="http://schemas.microsoft.com/office/drawing/2014/main" id="{BD9A0C98-DBC8-42A8-AA8A-80D8A0680954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4" name="Vývojový diagram: spojnice 63">
              <a:extLst>
                <a:ext uri="{FF2B5EF4-FFF2-40B4-BE49-F238E27FC236}">
                  <a16:creationId xmlns:a16="http://schemas.microsoft.com/office/drawing/2014/main" id="{96CC2A62-7FBA-491B-AD04-39D504CCF6DA}"/>
                </a:ext>
              </a:extLst>
            </p:cNvPr>
            <p:cNvSpPr/>
            <p:nvPr/>
          </p:nvSpPr>
          <p:spPr>
            <a:xfrm>
              <a:off x="-1105188" y="765545"/>
              <a:ext cx="311456" cy="260171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95" name="Skupina 64">
            <a:extLst>
              <a:ext uri="{FF2B5EF4-FFF2-40B4-BE49-F238E27FC236}">
                <a16:creationId xmlns:a16="http://schemas.microsoft.com/office/drawing/2014/main" id="{EC57CD43-07E4-499B-B363-F18D98A258DC}"/>
              </a:ext>
            </a:extLst>
          </p:cNvPr>
          <p:cNvGrpSpPr>
            <a:grpSpLocks/>
          </p:cNvGrpSpPr>
          <p:nvPr/>
        </p:nvGrpSpPr>
        <p:grpSpPr bwMode="auto">
          <a:xfrm>
            <a:off x="6562725" y="5937250"/>
            <a:ext cx="658813" cy="314325"/>
            <a:chOff x="-1278396" y="692696"/>
            <a:chExt cx="657872" cy="418356"/>
          </a:xfrm>
        </p:grpSpPr>
        <p:sp>
          <p:nvSpPr>
            <p:cNvPr id="66" name="Vývojový diagram: spojnice 65">
              <a:extLst>
                <a:ext uri="{FF2B5EF4-FFF2-40B4-BE49-F238E27FC236}">
                  <a16:creationId xmlns:a16="http://schemas.microsoft.com/office/drawing/2014/main" id="{B996D769-AAA1-45F5-8993-D73E9B52E8DB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7" name="Vývojový diagram: spojnice 66">
              <a:extLst>
                <a:ext uri="{FF2B5EF4-FFF2-40B4-BE49-F238E27FC236}">
                  <a16:creationId xmlns:a16="http://schemas.microsoft.com/office/drawing/2014/main" id="{052E6C93-C52F-4834-97CC-087D989E75E5}"/>
                </a:ext>
              </a:extLst>
            </p:cNvPr>
            <p:cNvSpPr/>
            <p:nvPr/>
          </p:nvSpPr>
          <p:spPr>
            <a:xfrm>
              <a:off x="-1104020" y="764535"/>
              <a:ext cx="309121" cy="262001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096" name="Skupina 67">
            <a:extLst>
              <a:ext uri="{FF2B5EF4-FFF2-40B4-BE49-F238E27FC236}">
                <a16:creationId xmlns:a16="http://schemas.microsoft.com/office/drawing/2014/main" id="{4D828AF8-770E-4C19-90B3-218C75FC61C8}"/>
              </a:ext>
            </a:extLst>
          </p:cNvPr>
          <p:cNvGrpSpPr>
            <a:grpSpLocks/>
          </p:cNvGrpSpPr>
          <p:nvPr/>
        </p:nvGrpSpPr>
        <p:grpSpPr bwMode="auto">
          <a:xfrm>
            <a:off x="6015038" y="5988050"/>
            <a:ext cx="657225" cy="295275"/>
            <a:chOff x="-1278396" y="692696"/>
            <a:chExt cx="657872" cy="418356"/>
          </a:xfrm>
        </p:grpSpPr>
        <p:sp>
          <p:nvSpPr>
            <p:cNvPr id="69" name="Vývojový diagram: spojnice 68">
              <a:extLst>
                <a:ext uri="{FF2B5EF4-FFF2-40B4-BE49-F238E27FC236}">
                  <a16:creationId xmlns:a16="http://schemas.microsoft.com/office/drawing/2014/main" id="{68E09E37-C578-4EA9-937F-89342AA379A5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0" name="Vývojový diagram: spojnice 69">
              <a:extLst>
                <a:ext uri="{FF2B5EF4-FFF2-40B4-BE49-F238E27FC236}">
                  <a16:creationId xmlns:a16="http://schemas.microsoft.com/office/drawing/2014/main" id="{24693EF5-5A88-42E1-A04C-723427C172B5}"/>
                </a:ext>
              </a:extLst>
            </p:cNvPr>
            <p:cNvSpPr/>
            <p:nvPr/>
          </p:nvSpPr>
          <p:spPr>
            <a:xfrm>
              <a:off x="-1105189" y="764671"/>
              <a:ext cx="311456" cy="26091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3097" name="Obrázek 85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16A3618E-178B-4015-AD27-0259EDAD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65375"/>
            <a:ext cx="198278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Obrázek 86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FC897947-9CF5-4CE2-BC89-16C5BE4E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414588"/>
            <a:ext cx="19827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Obrázek 87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EA2FF27E-C0D7-4EB3-B3FC-F9A730B4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2444750"/>
            <a:ext cx="19827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Obrázek 88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A2FA205B-60E3-45FC-81E9-A15D325A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414588"/>
            <a:ext cx="19827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Obrázek 90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2091A017-4FFB-45F9-A104-9782522B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370138"/>
            <a:ext cx="19827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3DAEF151-EAF8-46CD-B129-9EBE3263B5F3}"/>
              </a:ext>
            </a:extLst>
          </p:cNvPr>
          <p:cNvSpPr/>
          <p:nvPr/>
        </p:nvSpPr>
        <p:spPr>
          <a:xfrm>
            <a:off x="0" y="3068638"/>
            <a:ext cx="9144000" cy="504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Velká cena Mostu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7A15A92-760D-4EBA-B1FE-478B2B72FCB9}"/>
              </a:ext>
            </a:extLst>
          </p:cNvPr>
          <p:cNvSpPr/>
          <p:nvPr/>
        </p:nvSpPr>
        <p:spPr>
          <a:xfrm>
            <a:off x="8699500" y="2141538"/>
            <a:ext cx="46038" cy="344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E776135F-940C-4ADD-90E8-012F1FDFF340}"/>
              </a:ext>
            </a:extLst>
          </p:cNvPr>
          <p:cNvCxnSpPr/>
          <p:nvPr/>
        </p:nvCxnSpPr>
        <p:spPr>
          <a:xfrm>
            <a:off x="8872538" y="1035050"/>
            <a:ext cx="0" cy="1474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1460BA4D-AE3E-4E64-8E0D-F58B52AACF56}"/>
              </a:ext>
            </a:extLst>
          </p:cNvPr>
          <p:cNvCxnSpPr/>
          <p:nvPr/>
        </p:nvCxnSpPr>
        <p:spPr>
          <a:xfrm>
            <a:off x="177800" y="939800"/>
            <a:ext cx="0" cy="1474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TextovéPole 101">
            <a:extLst>
              <a:ext uri="{FF2B5EF4-FFF2-40B4-BE49-F238E27FC236}">
                <a16:creationId xmlns:a16="http://schemas.microsoft.com/office/drawing/2014/main" id="{D7BD3ED3-CA98-4894-B15B-229A4D01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306388"/>
            <a:ext cx="3983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/>
              <a:t>AUTODROM  MOST</a:t>
            </a:r>
          </a:p>
        </p:txBody>
      </p:sp>
      <p:pic>
        <p:nvPicPr>
          <p:cNvPr id="3107" name="Obrázek 102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440A8881-4399-4270-8E74-559222E5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182938"/>
            <a:ext cx="11747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8" name="Skupina 103">
            <a:extLst>
              <a:ext uri="{FF2B5EF4-FFF2-40B4-BE49-F238E27FC236}">
                <a16:creationId xmlns:a16="http://schemas.microsoft.com/office/drawing/2014/main" id="{4B619DE3-5816-4E59-9867-AC9E4113DD1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72275" y="3138488"/>
            <a:ext cx="1406525" cy="307975"/>
            <a:chOff x="-2556792" y="5373216"/>
            <a:chExt cx="1903373" cy="452871"/>
          </a:xfrm>
        </p:grpSpPr>
        <p:pic>
          <p:nvPicPr>
            <p:cNvPr id="3137" name="Obrázek 104" descr="Obsah obrázku monitor, obrazovka, interiér&#10;&#10;Popis vygenerován s velmi vysokou mírou spolehlivosti">
              <a:extLst>
                <a:ext uri="{FF2B5EF4-FFF2-40B4-BE49-F238E27FC236}">
                  <a16:creationId xmlns:a16="http://schemas.microsoft.com/office/drawing/2014/main" id="{804CB38C-6AB8-4F85-90EC-0CF3FE532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5373216"/>
              <a:ext cx="1903373" cy="45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Vývojový diagram: spojnice 105">
              <a:extLst>
                <a:ext uri="{FF2B5EF4-FFF2-40B4-BE49-F238E27FC236}">
                  <a16:creationId xmlns:a16="http://schemas.microsoft.com/office/drawing/2014/main" id="{D8F58BD2-6CB7-4C29-A03E-2E51149BBAD7}"/>
                </a:ext>
              </a:extLst>
            </p:cNvPr>
            <p:cNvSpPr/>
            <p:nvPr/>
          </p:nvSpPr>
          <p:spPr>
            <a:xfrm>
              <a:off x="-1697481" y="5373216"/>
              <a:ext cx="216975" cy="144732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109" name="Skupina 49">
            <a:extLst>
              <a:ext uri="{FF2B5EF4-FFF2-40B4-BE49-F238E27FC236}">
                <a16:creationId xmlns:a16="http://schemas.microsoft.com/office/drawing/2014/main" id="{C38F14A4-A214-4A26-8C96-5F0E30E54A76}"/>
              </a:ext>
            </a:extLst>
          </p:cNvPr>
          <p:cNvGrpSpPr>
            <a:grpSpLocks/>
          </p:cNvGrpSpPr>
          <p:nvPr/>
        </p:nvGrpSpPr>
        <p:grpSpPr bwMode="auto">
          <a:xfrm>
            <a:off x="7773988" y="5972175"/>
            <a:ext cx="658812" cy="346075"/>
            <a:chOff x="-1278396" y="692696"/>
            <a:chExt cx="657872" cy="418356"/>
          </a:xfrm>
        </p:grpSpPr>
        <p:sp>
          <p:nvSpPr>
            <p:cNvPr id="51" name="Vývojový diagram: spojnice 50">
              <a:extLst>
                <a:ext uri="{FF2B5EF4-FFF2-40B4-BE49-F238E27FC236}">
                  <a16:creationId xmlns:a16="http://schemas.microsoft.com/office/drawing/2014/main" id="{ED4B2573-BA48-40B8-A322-F71F988F2D2C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Vývojový diagram: spojnice 51">
              <a:extLst>
                <a:ext uri="{FF2B5EF4-FFF2-40B4-BE49-F238E27FC236}">
                  <a16:creationId xmlns:a16="http://schemas.microsoft.com/office/drawing/2014/main" id="{F60CE4D8-5942-486B-B8B2-CEF40D807927}"/>
                </a:ext>
              </a:extLst>
            </p:cNvPr>
            <p:cNvSpPr/>
            <p:nvPr/>
          </p:nvSpPr>
          <p:spPr>
            <a:xfrm>
              <a:off x="-1104020" y="765620"/>
              <a:ext cx="309120" cy="260993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110" name="Skupina 70">
            <a:extLst>
              <a:ext uri="{FF2B5EF4-FFF2-40B4-BE49-F238E27FC236}">
                <a16:creationId xmlns:a16="http://schemas.microsoft.com/office/drawing/2014/main" id="{D55D8E28-7B55-46FE-9A15-B6DB52471F7D}"/>
              </a:ext>
            </a:extLst>
          </p:cNvPr>
          <p:cNvGrpSpPr>
            <a:grpSpLocks/>
          </p:cNvGrpSpPr>
          <p:nvPr/>
        </p:nvGrpSpPr>
        <p:grpSpPr bwMode="auto">
          <a:xfrm>
            <a:off x="8380413" y="6030913"/>
            <a:ext cx="657225" cy="255587"/>
            <a:chOff x="-1278396" y="692696"/>
            <a:chExt cx="657872" cy="418356"/>
          </a:xfrm>
        </p:grpSpPr>
        <p:sp>
          <p:nvSpPr>
            <p:cNvPr id="72" name="Vývojový diagram: spojnice 71">
              <a:extLst>
                <a:ext uri="{FF2B5EF4-FFF2-40B4-BE49-F238E27FC236}">
                  <a16:creationId xmlns:a16="http://schemas.microsoft.com/office/drawing/2014/main" id="{9BDFF73F-80D4-4F79-B1DA-9978E108DCB5}"/>
                </a:ext>
              </a:extLst>
            </p:cNvPr>
            <p:cNvSpPr/>
            <p:nvPr/>
          </p:nvSpPr>
          <p:spPr>
            <a:xfrm>
              <a:off x="-1278396" y="692696"/>
              <a:ext cx="657872" cy="41835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" name="Vývojový diagram: spojnice 72">
              <a:extLst>
                <a:ext uri="{FF2B5EF4-FFF2-40B4-BE49-F238E27FC236}">
                  <a16:creationId xmlns:a16="http://schemas.microsoft.com/office/drawing/2014/main" id="{49641BD4-AABB-4EB7-9BA1-053A82C09B17}"/>
                </a:ext>
              </a:extLst>
            </p:cNvPr>
            <p:cNvSpPr/>
            <p:nvPr/>
          </p:nvSpPr>
          <p:spPr>
            <a:xfrm>
              <a:off x="-1105189" y="765454"/>
              <a:ext cx="311456" cy="259849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109" name="Přímá spojnice 108">
            <a:extLst>
              <a:ext uri="{FF2B5EF4-FFF2-40B4-BE49-F238E27FC236}">
                <a16:creationId xmlns:a16="http://schemas.microsoft.com/office/drawing/2014/main" id="{96A612A2-AB2F-4B2E-935F-6A0F1C6AE8C0}"/>
              </a:ext>
            </a:extLst>
          </p:cNvPr>
          <p:cNvCxnSpPr>
            <a:cxnSpLocks/>
          </p:cNvCxnSpPr>
          <p:nvPr/>
        </p:nvCxnSpPr>
        <p:spPr>
          <a:xfrm>
            <a:off x="819150" y="1625600"/>
            <a:ext cx="7302500" cy="95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12" name="Obrázek 113">
            <a:extLst>
              <a:ext uri="{FF2B5EF4-FFF2-40B4-BE49-F238E27FC236}">
                <a16:creationId xmlns:a16="http://schemas.microsoft.com/office/drawing/2014/main" id="{D9C63E78-4A03-468F-9E5B-35CCF13B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9225"/>
            <a:ext cx="9509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Obdélník 114">
            <a:extLst>
              <a:ext uri="{FF2B5EF4-FFF2-40B4-BE49-F238E27FC236}">
                <a16:creationId xmlns:a16="http://schemas.microsoft.com/office/drawing/2014/main" id="{A5E50A8E-E37A-4D43-8A09-8639293F3EBF}"/>
              </a:ext>
            </a:extLst>
          </p:cNvPr>
          <p:cNvSpPr/>
          <p:nvPr/>
        </p:nvSpPr>
        <p:spPr>
          <a:xfrm>
            <a:off x="665163" y="1514475"/>
            <a:ext cx="7593012" cy="450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114" name="Obrázek 91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42139A73-A526-448B-8434-E5978DB1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1751013"/>
            <a:ext cx="19827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Obrázek 92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90A12EBD-40AF-422A-B3B6-6E3BFE57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755775"/>
            <a:ext cx="19827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Obrázek 93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E7E0FF0A-3E24-4E77-A230-CAE499B6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820863"/>
            <a:ext cx="19827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Obrázek 94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C5CDC7EB-6035-4F3A-9917-26280B5D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843088"/>
            <a:ext cx="19843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Obrázek 95" descr="Obsah obrázku objekt v exteriéru&#10;&#10;Popis vygenerován s vysokou mírou spolehlivosti">
            <a:extLst>
              <a:ext uri="{FF2B5EF4-FFF2-40B4-BE49-F238E27FC236}">
                <a16:creationId xmlns:a16="http://schemas.microsoft.com/office/drawing/2014/main" id="{7271C10E-0213-40ED-B2D5-9BE4D5A0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1817688"/>
            <a:ext cx="19827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19" name="Skupina 89">
            <a:extLst>
              <a:ext uri="{FF2B5EF4-FFF2-40B4-BE49-F238E27FC236}">
                <a16:creationId xmlns:a16="http://schemas.microsoft.com/office/drawing/2014/main" id="{B188FF4A-7EF6-4AFD-93EC-7D55F47958B3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828800"/>
            <a:ext cx="2147888" cy="1216025"/>
            <a:chOff x="6546664" y="1828267"/>
            <a:chExt cx="2148311" cy="1216152"/>
          </a:xfrm>
        </p:grpSpPr>
        <p:sp>
          <p:nvSpPr>
            <p:cNvPr id="19" name="Kosoúhelník 18">
              <a:extLst>
                <a:ext uri="{FF2B5EF4-FFF2-40B4-BE49-F238E27FC236}">
                  <a16:creationId xmlns:a16="http://schemas.microsoft.com/office/drawing/2014/main" id="{BADFF8F9-8599-497E-9066-FB8DABE49F16}"/>
                </a:ext>
              </a:extLst>
            </p:cNvPr>
            <p:cNvSpPr/>
            <p:nvPr/>
          </p:nvSpPr>
          <p:spPr>
            <a:xfrm rot="16200000">
              <a:off x="7012743" y="1362188"/>
              <a:ext cx="1216152" cy="214831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30" name="TextovéPole 19">
              <a:extLst>
                <a:ext uri="{FF2B5EF4-FFF2-40B4-BE49-F238E27FC236}">
                  <a16:creationId xmlns:a16="http://schemas.microsoft.com/office/drawing/2014/main" id="{007246A4-1FED-47CC-93A1-37664CF4E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689" y="1965030"/>
              <a:ext cx="2160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/>
                <a:t>C</a:t>
              </a:r>
            </a:p>
          </p:txBody>
        </p:sp>
        <p:sp>
          <p:nvSpPr>
            <p:cNvPr id="3131" name="TextovéPole 20">
              <a:extLst>
                <a:ext uri="{FF2B5EF4-FFF2-40B4-BE49-F238E27FC236}">
                  <a16:creationId xmlns:a16="http://schemas.microsoft.com/office/drawing/2014/main" id="{B837B9D5-4A99-433A-AE4C-55CE779C5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783" y="2082399"/>
              <a:ext cx="3273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/>
                <a:t>Í</a:t>
              </a:r>
            </a:p>
          </p:txBody>
        </p:sp>
        <p:sp>
          <p:nvSpPr>
            <p:cNvPr id="3132" name="TextovéPole 21">
              <a:extLst>
                <a:ext uri="{FF2B5EF4-FFF2-40B4-BE49-F238E27FC236}">
                  <a16:creationId xmlns:a16="http://schemas.microsoft.com/office/drawing/2014/main" id="{44C2DDA1-6B9F-436B-8338-D9F7388B8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7407" y="2163052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/>
                <a:t>L</a:t>
              </a:r>
            </a:p>
          </p:txBody>
        </p:sp>
      </p:grpSp>
      <p:sp>
        <p:nvSpPr>
          <p:cNvPr id="17" name="Obdélník 16">
            <a:extLst>
              <a:ext uri="{FF2B5EF4-FFF2-40B4-BE49-F238E27FC236}">
                <a16:creationId xmlns:a16="http://schemas.microsoft.com/office/drawing/2014/main" id="{16B37E77-A420-49E5-8841-AC3A3E207DC6}"/>
              </a:ext>
            </a:extLst>
          </p:cNvPr>
          <p:cNvSpPr/>
          <p:nvPr/>
        </p:nvSpPr>
        <p:spPr>
          <a:xfrm>
            <a:off x="6524625" y="1773238"/>
            <a:ext cx="73025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7" name="Přímá spojnice 116">
            <a:extLst>
              <a:ext uri="{FF2B5EF4-FFF2-40B4-BE49-F238E27FC236}">
                <a16:creationId xmlns:a16="http://schemas.microsoft.com/office/drawing/2014/main" id="{F63DCD0C-7111-4ED2-984F-E2696DDE8B20}"/>
              </a:ext>
            </a:extLst>
          </p:cNvPr>
          <p:cNvCxnSpPr>
            <a:stCxn id="17" idx="2"/>
            <a:endCxn id="18" idx="2"/>
          </p:cNvCxnSpPr>
          <p:nvPr/>
        </p:nvCxnSpPr>
        <p:spPr>
          <a:xfrm>
            <a:off x="6561138" y="3573463"/>
            <a:ext cx="2160587" cy="20161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2" name="Skupina 79">
            <a:extLst>
              <a:ext uri="{FF2B5EF4-FFF2-40B4-BE49-F238E27FC236}">
                <a16:creationId xmlns:a16="http://schemas.microsoft.com/office/drawing/2014/main" id="{C99A6777-005B-4862-BBD3-66CAEE4EC9A7}"/>
              </a:ext>
            </a:extLst>
          </p:cNvPr>
          <p:cNvGrpSpPr>
            <a:grpSpLocks/>
          </p:cNvGrpSpPr>
          <p:nvPr/>
        </p:nvGrpSpPr>
        <p:grpSpPr bwMode="auto">
          <a:xfrm>
            <a:off x="8108950" y="4722813"/>
            <a:ext cx="703263" cy="1347787"/>
            <a:chOff x="-972616" y="1275174"/>
            <a:chExt cx="702807" cy="1347605"/>
          </a:xfrm>
        </p:grpSpPr>
        <p:grpSp>
          <p:nvGrpSpPr>
            <p:cNvPr id="3125" name="Skupina 77">
              <a:extLst>
                <a:ext uri="{FF2B5EF4-FFF2-40B4-BE49-F238E27FC236}">
                  <a16:creationId xmlns:a16="http://schemas.microsoft.com/office/drawing/2014/main" id="{9F3EED0A-90F6-4C30-92E9-7B986D071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72616" y="1275174"/>
              <a:ext cx="702807" cy="1265930"/>
              <a:chOff x="3017415" y="837267"/>
              <a:chExt cx="729854" cy="1625415"/>
            </a:xfrm>
          </p:grpSpPr>
          <p:pic>
            <p:nvPicPr>
              <p:cNvPr id="3127" name="Obrázek 76">
                <a:extLst>
                  <a:ext uri="{FF2B5EF4-FFF2-40B4-BE49-F238E27FC236}">
                    <a16:creationId xmlns:a16="http://schemas.microsoft.com/office/drawing/2014/main" id="{0C41AD41-0BB2-4AC8-A6E2-9287BC2AA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949760">
                <a:off x="3053282" y="819288"/>
                <a:ext cx="676008" cy="711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8" name="Obrázek 74" descr="Obsah obrázku osoba, tenis, hráč, držení&#10;&#10;Popis vygenerován s vysokou mírou spolehlivosti">
                <a:extLst>
                  <a:ext uri="{FF2B5EF4-FFF2-40B4-BE49-F238E27FC236}">
                    <a16:creationId xmlns:a16="http://schemas.microsoft.com/office/drawing/2014/main" id="{E9DAC64D-51FA-44EC-906B-BB2D3B4FF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415" y="985972"/>
                <a:ext cx="490585" cy="1476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9" name="Lichoběžník 78">
              <a:extLst>
                <a:ext uri="{FF2B5EF4-FFF2-40B4-BE49-F238E27FC236}">
                  <a16:creationId xmlns:a16="http://schemas.microsoft.com/office/drawing/2014/main" id="{FFD67FD7-FE23-42BE-9B51-915D4EEF1A7E}"/>
                </a:ext>
              </a:extLst>
            </p:cNvPr>
            <p:cNvSpPr/>
            <p:nvPr/>
          </p:nvSpPr>
          <p:spPr>
            <a:xfrm>
              <a:off x="-972616" y="2083102"/>
              <a:ext cx="504498" cy="539677"/>
            </a:xfrm>
            <a:prstGeom prst="trapezoi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3123" name="Obrázek 118">
            <a:extLst>
              <a:ext uri="{FF2B5EF4-FFF2-40B4-BE49-F238E27FC236}">
                <a16:creationId xmlns:a16="http://schemas.microsoft.com/office/drawing/2014/main" id="{5EF767BA-2EF2-4751-8FD1-807AB2E1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43250"/>
            <a:ext cx="3111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4" name="TextovéPole 1">
            <a:extLst>
              <a:ext uri="{FF2B5EF4-FFF2-40B4-BE49-F238E27FC236}">
                <a16:creationId xmlns:a16="http://schemas.microsoft.com/office/drawing/2014/main" id="{7352B550-A0AF-4E8E-BB71-CBB6A729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94450"/>
            <a:ext cx="815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Spočítejte, kolik závodních aut projelo cílem.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1.32483 -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33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1.38246 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15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1.30191 -0.01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8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AEBFA12-F46C-4B95-AAA3-D7E70C4FB911}"/>
              </a:ext>
            </a:extLst>
          </p:cNvPr>
          <p:cNvGrpSpPr/>
          <p:nvPr/>
        </p:nvGrpSpPr>
        <p:grpSpPr>
          <a:xfrm>
            <a:off x="964729" y="1340768"/>
            <a:ext cx="4039319" cy="3816424"/>
            <a:chOff x="964729" y="1340768"/>
            <a:chExt cx="3031207" cy="3024336"/>
          </a:xfrm>
          <a:solidFill>
            <a:schemeClr val="accent6">
              <a:lumMod val="75000"/>
            </a:schemeClr>
          </a:solidFill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CD32C388-B2FF-4452-829E-53D73E57B250}"/>
                </a:ext>
              </a:extLst>
            </p:cNvPr>
            <p:cNvSpPr/>
            <p:nvPr/>
          </p:nvSpPr>
          <p:spPr>
            <a:xfrm>
              <a:off x="964729" y="1340768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11E444FF-B9AA-485A-BE9D-11C4A9858535}"/>
                </a:ext>
              </a:extLst>
            </p:cNvPr>
            <p:cNvSpPr/>
            <p:nvPr/>
          </p:nvSpPr>
          <p:spPr>
            <a:xfrm>
              <a:off x="964729" y="2852936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1494522F-3A7B-4D95-B663-9847E4128F50}"/>
                </a:ext>
              </a:extLst>
            </p:cNvPr>
            <p:cNvSpPr/>
            <p:nvPr/>
          </p:nvSpPr>
          <p:spPr>
            <a:xfrm>
              <a:off x="2470026" y="2852936"/>
              <a:ext cx="1525910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FE5B6737-A3DF-4E05-804A-B7286B3FAB7E}"/>
                </a:ext>
              </a:extLst>
            </p:cNvPr>
            <p:cNvSpPr/>
            <p:nvPr/>
          </p:nvSpPr>
          <p:spPr>
            <a:xfrm>
              <a:off x="2476897" y="1340768"/>
              <a:ext cx="1519039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3CF5F0CE-F0A8-4E96-93E0-1798BA4080EE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BCF7D3A9-1800-4835-ACEB-368D3AA0E172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6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A47851A8-1D67-4922-95AE-77E42CB350AE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E5CF35C7-6D8A-4320-A9B9-E356F775BFAC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21511" name="TextovéPole 15">
            <a:extLst>
              <a:ext uri="{FF2B5EF4-FFF2-40B4-BE49-F238E27FC236}">
                <a16:creationId xmlns:a16="http://schemas.microsoft.com/office/drawing/2014/main" id="{A4C255D5-8E30-4FD4-B0C9-E0F7DA9E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FFD63036-396B-4DF1-8D5A-9AF95E29CA9E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97319B33-0C03-4DD6-9DD9-E3D83BA4576A}"/>
              </a:ext>
            </a:extLst>
          </p:cNvPr>
          <p:cNvSpPr/>
          <p:nvPr/>
        </p:nvSpPr>
        <p:spPr>
          <a:xfrm>
            <a:off x="4502150" y="2800350"/>
            <a:ext cx="865188" cy="9096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CCE4C8B4-ECAC-45CD-8587-E5D3182F683B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9977AD58-A978-4BF8-B4DB-F0E6ADFB1F24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0F133C33-C0C0-4063-97D7-4C5CDE2573D7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1517" name="TextovéPole 1">
            <a:extLst>
              <a:ext uri="{FF2B5EF4-FFF2-40B4-BE49-F238E27FC236}">
                <a16:creationId xmlns:a16="http://schemas.microsoft.com/office/drawing/2014/main" id="{12D95F7B-C215-400B-908E-7F1E5A3D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47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Modrá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18B5ED4E-5819-4523-907F-F54874E7F45A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4E83F114-806F-4895-B814-5D97B44E69C6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AF943891-4810-4600-BB99-2CC458B89905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D624E546-A6B5-4845-992B-BB550004C3AC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11B75D9F-936B-4A38-B380-E08F4FEAA56B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D883C14E-FD91-4152-94F9-BFF68B3398A7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24" name="TextovéPole 35">
            <a:extLst>
              <a:ext uri="{FF2B5EF4-FFF2-40B4-BE49-F238E27FC236}">
                <a16:creationId xmlns:a16="http://schemas.microsoft.com/office/drawing/2014/main" id="{B5437037-E3CE-4E56-B5D3-313FE981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21525" name="TextovéPole 36">
            <a:extLst>
              <a:ext uri="{FF2B5EF4-FFF2-40B4-BE49-F238E27FC236}">
                <a16:creationId xmlns:a16="http://schemas.microsoft.com/office/drawing/2014/main" id="{7EA7760F-4450-44E1-A739-0664AF78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1526" name="TextovéPole 37">
            <a:extLst>
              <a:ext uri="{FF2B5EF4-FFF2-40B4-BE49-F238E27FC236}">
                <a16:creationId xmlns:a16="http://schemas.microsoft.com/office/drawing/2014/main" id="{DD49348F-1B56-4A15-850B-617A06AA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37063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22</a:t>
            </a:r>
          </a:p>
        </p:txBody>
      </p:sp>
      <p:sp>
        <p:nvSpPr>
          <p:cNvPr id="21527" name="TextovéPole 38">
            <a:extLst>
              <a:ext uri="{FF2B5EF4-FFF2-40B4-BE49-F238E27FC236}">
                <a16:creationId xmlns:a16="http://schemas.microsoft.com/office/drawing/2014/main" id="{6C217B61-D010-4282-81FF-14E97132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1528" name="TextovéPole 39">
            <a:extLst>
              <a:ext uri="{FF2B5EF4-FFF2-40B4-BE49-F238E27FC236}">
                <a16:creationId xmlns:a16="http://schemas.microsoft.com/office/drawing/2014/main" id="{3B944BB6-399A-4327-84B6-319F6DE1E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14</a:t>
            </a:r>
          </a:p>
        </p:txBody>
      </p:sp>
      <p:sp>
        <p:nvSpPr>
          <p:cNvPr id="21529" name="TextovéPole 40">
            <a:extLst>
              <a:ext uri="{FF2B5EF4-FFF2-40B4-BE49-F238E27FC236}">
                <a16:creationId xmlns:a16="http://schemas.microsoft.com/office/drawing/2014/main" id="{E1C7DB66-4F5F-461F-AF3A-39E899A4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21530" name="TextovéPole 41">
            <a:extLst>
              <a:ext uri="{FF2B5EF4-FFF2-40B4-BE49-F238E27FC236}">
                <a16:creationId xmlns:a16="http://schemas.microsoft.com/office/drawing/2014/main" id="{ECCCC2B1-1F54-4654-9F92-AEAD934C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552F8AD1-0E62-4911-8C9A-B9D56AA64AD6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1428ED00-2FCD-45FB-8C14-9E0FA2A8FDE3}"/>
              </a:ext>
            </a:extLst>
          </p:cNvPr>
          <p:cNvSpPr/>
          <p:nvPr/>
        </p:nvSpPr>
        <p:spPr>
          <a:xfrm>
            <a:off x="7629525" y="4273550"/>
            <a:ext cx="865188" cy="909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5</a:t>
            </a:r>
          </a:p>
        </p:txBody>
      </p:sp>
      <p:grpSp>
        <p:nvGrpSpPr>
          <p:cNvPr id="21533" name="Skupina 42">
            <a:extLst>
              <a:ext uri="{FF2B5EF4-FFF2-40B4-BE49-F238E27FC236}">
                <a16:creationId xmlns:a16="http://schemas.microsoft.com/office/drawing/2014/main" id="{9EBC65FF-015C-4742-895A-2F18EE0CBE6D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771525"/>
            <a:ext cx="863600" cy="1016000"/>
            <a:chOff x="7603207" y="1869630"/>
            <a:chExt cx="864096" cy="1015663"/>
          </a:xfrm>
        </p:grpSpPr>
        <p:sp>
          <p:nvSpPr>
            <p:cNvPr id="24" name="Vývojový diagram: spojnice 23">
              <a:extLst>
                <a:ext uri="{FF2B5EF4-FFF2-40B4-BE49-F238E27FC236}">
                  <a16:creationId xmlns:a16="http://schemas.microsoft.com/office/drawing/2014/main" id="{34C40CB5-5BD2-463C-9790-2CBCB3C04D3D}"/>
                </a:ext>
              </a:extLst>
            </p:cNvPr>
            <p:cNvSpPr/>
            <p:nvPr/>
          </p:nvSpPr>
          <p:spPr>
            <a:xfrm>
              <a:off x="7603207" y="1923587"/>
              <a:ext cx="864096" cy="9109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539" name="TextovéPole 28">
              <a:extLst>
                <a:ext uri="{FF2B5EF4-FFF2-40B4-BE49-F238E27FC236}">
                  <a16:creationId xmlns:a16="http://schemas.microsoft.com/office/drawing/2014/main" id="{51A89A54-C9B2-4AB4-B343-F3D3D30CB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25134" y="1869630"/>
              <a:ext cx="6023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21534" name="TextovéPole 5">
            <a:extLst>
              <a:ext uri="{FF2B5EF4-FFF2-40B4-BE49-F238E27FC236}">
                <a16:creationId xmlns:a16="http://schemas.microsoft.com/office/drawing/2014/main" id="{2F605E21-500E-4653-AF49-251419170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451326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A38C6A43-915E-4503-9D06-6745D9AB944C}"/>
              </a:ext>
            </a:extLst>
          </p:cNvPr>
          <p:cNvSpPr/>
          <p:nvPr/>
        </p:nvSpPr>
        <p:spPr>
          <a:xfrm>
            <a:off x="2589213" y="4567238"/>
            <a:ext cx="863600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1536" name="TextovéPole 6">
            <a:extLst>
              <a:ext uri="{FF2B5EF4-FFF2-40B4-BE49-F238E27FC236}">
                <a16:creationId xmlns:a16="http://schemas.microsoft.com/office/drawing/2014/main" id="{F0D281E8-CFC3-4D50-A2EB-1D8CC4B61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7368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FCAE25DC-7D9D-4C76-9A3E-C3D7BE8DD36A}"/>
              </a:ext>
            </a:extLst>
          </p:cNvPr>
          <p:cNvSpPr/>
          <p:nvPr/>
        </p:nvSpPr>
        <p:spPr>
          <a:xfrm>
            <a:off x="7602538" y="700088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77309 0.3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63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073C1DB-0C35-41B1-A973-D6BC3FD17D7C}"/>
              </a:ext>
            </a:extLst>
          </p:cNvPr>
          <p:cNvGrpSpPr/>
          <p:nvPr/>
        </p:nvGrpSpPr>
        <p:grpSpPr>
          <a:xfrm>
            <a:off x="964729" y="1340768"/>
            <a:ext cx="4039319" cy="3816424"/>
            <a:chOff x="964729" y="1340768"/>
            <a:chExt cx="3031207" cy="3024336"/>
          </a:xfrm>
          <a:solidFill>
            <a:schemeClr val="accent6">
              <a:lumMod val="75000"/>
            </a:schemeClr>
          </a:solidFill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FBC07E6B-BADA-429D-B745-BF946EC656E0}"/>
                </a:ext>
              </a:extLst>
            </p:cNvPr>
            <p:cNvSpPr/>
            <p:nvPr/>
          </p:nvSpPr>
          <p:spPr>
            <a:xfrm>
              <a:off x="964729" y="1340768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1C0E4F0D-32F5-41D6-B594-23DD796B8A97}"/>
                </a:ext>
              </a:extLst>
            </p:cNvPr>
            <p:cNvSpPr/>
            <p:nvPr/>
          </p:nvSpPr>
          <p:spPr>
            <a:xfrm>
              <a:off x="964729" y="2852936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0F10C4FF-3065-43E4-9C5F-C227189909BE}"/>
                </a:ext>
              </a:extLst>
            </p:cNvPr>
            <p:cNvSpPr/>
            <p:nvPr/>
          </p:nvSpPr>
          <p:spPr>
            <a:xfrm>
              <a:off x="2470026" y="2852936"/>
              <a:ext cx="1525910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565454A2-408C-4060-AEB4-1313E59DD6E6}"/>
                </a:ext>
              </a:extLst>
            </p:cNvPr>
            <p:cNvSpPr/>
            <p:nvPr/>
          </p:nvSpPr>
          <p:spPr>
            <a:xfrm>
              <a:off x="2476897" y="1340768"/>
              <a:ext cx="1519039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F0B7F0BD-2C90-4C6D-B648-514340C78094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5BED346C-1229-4832-9C87-C08E15E8A4D3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6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34E58BCC-4BC6-4C03-8CF4-10128B28E409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4B5DCB81-D243-4C36-9AAC-97947A949FF8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22535" name="TextovéPole 15">
            <a:extLst>
              <a:ext uri="{FF2B5EF4-FFF2-40B4-BE49-F238E27FC236}">
                <a16:creationId xmlns:a16="http://schemas.microsoft.com/office/drawing/2014/main" id="{BF68002F-1D5C-4FBE-92FC-3052C97E0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6DB6E733-553F-40E9-83F9-900B501A34AF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EEE170F6-0EEE-4D6C-94B6-F447287CED95}"/>
              </a:ext>
            </a:extLst>
          </p:cNvPr>
          <p:cNvSpPr/>
          <p:nvPr/>
        </p:nvSpPr>
        <p:spPr>
          <a:xfrm>
            <a:off x="4502150" y="2841625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C12DF6F2-6F72-4E4A-8985-58DC5DD67048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15A8ED5A-2DDE-46E6-9E8A-9F0A7FC37B4A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0A467754-25ED-42F3-AF58-D86C5ABB4469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2541" name="TextovéPole 1">
            <a:extLst>
              <a:ext uri="{FF2B5EF4-FFF2-40B4-BE49-F238E27FC236}">
                <a16:creationId xmlns:a16="http://schemas.microsoft.com/office/drawing/2014/main" id="{DA22FEA3-5B37-4124-A7D7-C215F141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47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Modrá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D9DC2019-CD51-4DB0-8DDE-4841F3EA5433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5D3D5E54-0249-425D-AD13-2F82ACAE67AE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259C6283-2CDD-4881-8209-C8651E8E86AC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66DB8845-4334-48D2-92DF-81C18C668E02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11457388-A621-4840-847D-1AFEF6C7E7F5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615C4D7D-48D5-4A8A-842D-3B6978C353E3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548" name="TextovéPole 35">
            <a:extLst>
              <a:ext uri="{FF2B5EF4-FFF2-40B4-BE49-F238E27FC236}">
                <a16:creationId xmlns:a16="http://schemas.microsoft.com/office/drawing/2014/main" id="{36D565EA-7B66-4911-A677-FAFF3A90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22549" name="TextovéPole 36">
            <a:extLst>
              <a:ext uri="{FF2B5EF4-FFF2-40B4-BE49-F238E27FC236}">
                <a16:creationId xmlns:a16="http://schemas.microsoft.com/office/drawing/2014/main" id="{7B441CC2-4D41-4B84-9AF6-B052FF71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2550" name="TextovéPole 37">
            <a:extLst>
              <a:ext uri="{FF2B5EF4-FFF2-40B4-BE49-F238E27FC236}">
                <a16:creationId xmlns:a16="http://schemas.microsoft.com/office/drawing/2014/main" id="{35BD8C0D-71C0-4227-94B7-F7ED960A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37063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22</a:t>
            </a:r>
          </a:p>
        </p:txBody>
      </p:sp>
      <p:sp>
        <p:nvSpPr>
          <p:cNvPr id="22551" name="TextovéPole 38">
            <a:extLst>
              <a:ext uri="{FF2B5EF4-FFF2-40B4-BE49-F238E27FC236}">
                <a16:creationId xmlns:a16="http://schemas.microsoft.com/office/drawing/2014/main" id="{BF227F62-C17D-4322-B824-7865F341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2552" name="TextovéPole 39">
            <a:extLst>
              <a:ext uri="{FF2B5EF4-FFF2-40B4-BE49-F238E27FC236}">
                <a16:creationId xmlns:a16="http://schemas.microsoft.com/office/drawing/2014/main" id="{3750EB23-D1F3-4FEA-BD91-07EAB3120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14</a:t>
            </a:r>
          </a:p>
        </p:txBody>
      </p:sp>
      <p:sp>
        <p:nvSpPr>
          <p:cNvPr id="22553" name="TextovéPole 40">
            <a:extLst>
              <a:ext uri="{FF2B5EF4-FFF2-40B4-BE49-F238E27FC236}">
                <a16:creationId xmlns:a16="http://schemas.microsoft.com/office/drawing/2014/main" id="{8FC75335-44CE-42AD-9168-251C6B61B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22554" name="TextovéPole 41">
            <a:extLst>
              <a:ext uri="{FF2B5EF4-FFF2-40B4-BE49-F238E27FC236}">
                <a16:creationId xmlns:a16="http://schemas.microsoft.com/office/drawing/2014/main" id="{B1096EAD-3C29-4968-B064-95C2C67A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53D07593-1EA9-4B86-B1A3-57E0C901753D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2</a:t>
            </a:r>
          </a:p>
        </p:txBody>
      </p:sp>
      <p:grpSp>
        <p:nvGrpSpPr>
          <p:cNvPr id="22556" name="Skupina 42">
            <a:extLst>
              <a:ext uri="{FF2B5EF4-FFF2-40B4-BE49-F238E27FC236}">
                <a16:creationId xmlns:a16="http://schemas.microsoft.com/office/drawing/2014/main" id="{DB2FEF53-C977-406E-901E-27FB514DCAA1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771525"/>
            <a:ext cx="863600" cy="1016000"/>
            <a:chOff x="7603207" y="1869630"/>
            <a:chExt cx="864096" cy="1015663"/>
          </a:xfrm>
        </p:grpSpPr>
        <p:sp>
          <p:nvSpPr>
            <p:cNvPr id="24" name="Vývojový diagram: spojnice 23">
              <a:extLst>
                <a:ext uri="{FF2B5EF4-FFF2-40B4-BE49-F238E27FC236}">
                  <a16:creationId xmlns:a16="http://schemas.microsoft.com/office/drawing/2014/main" id="{DE1AA4F0-A020-4C3B-A7BA-33176CD4939E}"/>
                </a:ext>
              </a:extLst>
            </p:cNvPr>
            <p:cNvSpPr/>
            <p:nvPr/>
          </p:nvSpPr>
          <p:spPr>
            <a:xfrm>
              <a:off x="7603207" y="1923587"/>
              <a:ext cx="864096" cy="9109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2564" name="TextovéPole 28">
              <a:extLst>
                <a:ext uri="{FF2B5EF4-FFF2-40B4-BE49-F238E27FC236}">
                  <a16:creationId xmlns:a16="http://schemas.microsoft.com/office/drawing/2014/main" id="{81366AA6-0A23-4F17-B3A8-1F5C59EF5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25134" y="1869630"/>
              <a:ext cx="6023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22557" name="TextovéPole 5">
            <a:extLst>
              <a:ext uri="{FF2B5EF4-FFF2-40B4-BE49-F238E27FC236}">
                <a16:creationId xmlns:a16="http://schemas.microsoft.com/office/drawing/2014/main" id="{8DC721C2-A084-4385-B019-1253CC54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451326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7F9058E7-942D-4439-A973-F12F37A93457}"/>
              </a:ext>
            </a:extLst>
          </p:cNvPr>
          <p:cNvSpPr/>
          <p:nvPr/>
        </p:nvSpPr>
        <p:spPr>
          <a:xfrm>
            <a:off x="2589213" y="4567238"/>
            <a:ext cx="863600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2559" name="TextovéPole 6">
            <a:extLst>
              <a:ext uri="{FF2B5EF4-FFF2-40B4-BE49-F238E27FC236}">
                <a16:creationId xmlns:a16="http://schemas.microsoft.com/office/drawing/2014/main" id="{2B7931DA-27F8-4EDC-A727-40A8C469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7368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6D39D040-7CA1-49F7-9FC5-CDFEBC334C5C}"/>
              </a:ext>
            </a:extLst>
          </p:cNvPr>
          <p:cNvSpPr/>
          <p:nvPr/>
        </p:nvSpPr>
        <p:spPr>
          <a:xfrm>
            <a:off x="558800" y="2816225"/>
            <a:ext cx="863600" cy="909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2561" name="TextovéPole 7">
            <a:extLst>
              <a:ext uri="{FF2B5EF4-FFF2-40B4-BE49-F238E27FC236}">
                <a16:creationId xmlns:a16="http://schemas.microsoft.com/office/drawing/2014/main" id="{B29BAFE6-1A1B-46F2-B022-2C801D56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7638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F4863F47-A9C9-48BC-B9BB-567B1E099A58}"/>
              </a:ext>
            </a:extLst>
          </p:cNvPr>
          <p:cNvSpPr/>
          <p:nvPr/>
        </p:nvSpPr>
        <p:spPr>
          <a:xfrm>
            <a:off x="7629525" y="4273550"/>
            <a:ext cx="865188" cy="909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44 L -0.34202 -0.208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159EFE1-FF23-4E8F-8C71-1EB17739F2F2}"/>
              </a:ext>
            </a:extLst>
          </p:cNvPr>
          <p:cNvGrpSpPr/>
          <p:nvPr/>
        </p:nvGrpSpPr>
        <p:grpSpPr>
          <a:xfrm>
            <a:off x="964729" y="1340768"/>
            <a:ext cx="4039319" cy="3816424"/>
            <a:chOff x="964729" y="1340768"/>
            <a:chExt cx="3031207" cy="3024336"/>
          </a:xfrm>
          <a:solidFill>
            <a:schemeClr val="accent6">
              <a:lumMod val="75000"/>
            </a:schemeClr>
          </a:solidFill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DBBCA3FA-15A1-4C11-B4A3-A2900E25BB24}"/>
                </a:ext>
              </a:extLst>
            </p:cNvPr>
            <p:cNvSpPr/>
            <p:nvPr/>
          </p:nvSpPr>
          <p:spPr>
            <a:xfrm>
              <a:off x="964729" y="1340768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F96A2623-582C-46A2-A1EB-66C5B2BA9B4D}"/>
                </a:ext>
              </a:extLst>
            </p:cNvPr>
            <p:cNvSpPr/>
            <p:nvPr/>
          </p:nvSpPr>
          <p:spPr>
            <a:xfrm>
              <a:off x="964729" y="2852936"/>
              <a:ext cx="1669926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8F2EDB5D-87CD-4CBB-8487-0F6EEB7740F7}"/>
                </a:ext>
              </a:extLst>
            </p:cNvPr>
            <p:cNvSpPr/>
            <p:nvPr/>
          </p:nvSpPr>
          <p:spPr>
            <a:xfrm>
              <a:off x="2470026" y="2852936"/>
              <a:ext cx="1525910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0561BA35-ACAF-45A4-9EAC-11FE2D07D3CB}"/>
                </a:ext>
              </a:extLst>
            </p:cNvPr>
            <p:cNvSpPr/>
            <p:nvPr/>
          </p:nvSpPr>
          <p:spPr>
            <a:xfrm>
              <a:off x="2476897" y="1340768"/>
              <a:ext cx="1519039" cy="15121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5B772D6E-B7A8-4711-B26C-CC1698337D1B}"/>
              </a:ext>
            </a:extLst>
          </p:cNvPr>
          <p:cNvSpPr/>
          <p:nvPr/>
        </p:nvSpPr>
        <p:spPr>
          <a:xfrm>
            <a:off x="4572000" y="4589463"/>
            <a:ext cx="863600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4540B130-9AED-47C7-B523-9523F243D4C1}"/>
              </a:ext>
            </a:extLst>
          </p:cNvPr>
          <p:cNvSpPr/>
          <p:nvPr/>
        </p:nvSpPr>
        <p:spPr>
          <a:xfrm>
            <a:off x="566738" y="4589463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6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79A7E2EC-0E16-492F-AEAE-11BA264D378E}"/>
              </a:ext>
            </a:extLst>
          </p:cNvPr>
          <p:cNvSpPr/>
          <p:nvPr/>
        </p:nvSpPr>
        <p:spPr>
          <a:xfrm>
            <a:off x="4427538" y="898525"/>
            <a:ext cx="865187" cy="863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07D945BD-CF22-4E9A-96EB-5A50F2751B54}"/>
              </a:ext>
            </a:extLst>
          </p:cNvPr>
          <p:cNvSpPr/>
          <p:nvPr/>
        </p:nvSpPr>
        <p:spPr>
          <a:xfrm>
            <a:off x="533400" y="908050"/>
            <a:ext cx="863600" cy="8651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23559" name="TextovéPole 15">
            <a:extLst>
              <a:ext uri="{FF2B5EF4-FFF2-40B4-BE49-F238E27FC236}">
                <a16:creationId xmlns:a16="http://schemas.microsoft.com/office/drawing/2014/main" id="{AEAC0353-311B-4901-AD58-1FE0CACF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513263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E5329786-B669-4591-8ACA-5E34AD679FBF}"/>
              </a:ext>
            </a:extLst>
          </p:cNvPr>
          <p:cNvSpPr/>
          <p:nvPr/>
        </p:nvSpPr>
        <p:spPr>
          <a:xfrm>
            <a:off x="2568575" y="4565650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ADA17BD5-0A8D-4439-8B15-783BB92A0084}"/>
              </a:ext>
            </a:extLst>
          </p:cNvPr>
          <p:cNvSpPr/>
          <p:nvPr/>
        </p:nvSpPr>
        <p:spPr>
          <a:xfrm>
            <a:off x="4502150" y="2841625"/>
            <a:ext cx="865188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81598883-A78A-4A73-B7E9-99730CC0483E}"/>
              </a:ext>
            </a:extLst>
          </p:cNvPr>
          <p:cNvSpPr/>
          <p:nvPr/>
        </p:nvSpPr>
        <p:spPr>
          <a:xfrm>
            <a:off x="2565400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AA03BE27-A6E7-46CF-8596-881587D0E4DF}"/>
              </a:ext>
            </a:extLst>
          </p:cNvPr>
          <p:cNvSpPr/>
          <p:nvPr/>
        </p:nvSpPr>
        <p:spPr>
          <a:xfrm>
            <a:off x="541338" y="2816225"/>
            <a:ext cx="863600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14B02888-5F70-409D-BA06-E1D106146589}"/>
              </a:ext>
            </a:extLst>
          </p:cNvPr>
          <p:cNvSpPr/>
          <p:nvPr/>
        </p:nvSpPr>
        <p:spPr>
          <a:xfrm>
            <a:off x="2582863" y="847725"/>
            <a:ext cx="865187" cy="9112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?</a:t>
            </a:r>
          </a:p>
        </p:txBody>
      </p:sp>
      <p:sp>
        <p:nvSpPr>
          <p:cNvPr id="23565" name="TextovéPole 1">
            <a:extLst>
              <a:ext uri="{FF2B5EF4-FFF2-40B4-BE49-F238E27FC236}">
                <a16:creationId xmlns:a16="http://schemas.microsoft.com/office/drawing/2014/main" id="{956A1B08-BF7F-4EDC-BB03-7F1849655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47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Modrá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0" name="Šipka: pětiúhelník 29">
            <a:extLst>
              <a:ext uri="{FF2B5EF4-FFF2-40B4-BE49-F238E27FC236}">
                <a16:creationId xmlns:a16="http://schemas.microsoft.com/office/drawing/2014/main" id="{80DA4BFF-5531-4E84-B6AC-3E841115CA0D}"/>
              </a:ext>
            </a:extLst>
          </p:cNvPr>
          <p:cNvSpPr/>
          <p:nvPr/>
        </p:nvSpPr>
        <p:spPr>
          <a:xfrm rot="5400000">
            <a:off x="417512" y="560863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pětiúhelník 30">
            <a:extLst>
              <a:ext uri="{FF2B5EF4-FFF2-40B4-BE49-F238E27FC236}">
                <a16:creationId xmlns:a16="http://schemas.microsoft.com/office/drawing/2014/main" id="{8AAEDEA4-E60B-495F-9852-23C76F8D0C86}"/>
              </a:ext>
            </a:extLst>
          </p:cNvPr>
          <p:cNvSpPr/>
          <p:nvPr/>
        </p:nvSpPr>
        <p:spPr>
          <a:xfrm>
            <a:off x="5456238" y="449738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: pětiúhelník 31">
            <a:extLst>
              <a:ext uri="{FF2B5EF4-FFF2-40B4-BE49-F238E27FC236}">
                <a16:creationId xmlns:a16="http://schemas.microsoft.com/office/drawing/2014/main" id="{AE07C308-3C3F-4143-AC34-D242977C2A8E}"/>
              </a:ext>
            </a:extLst>
          </p:cNvPr>
          <p:cNvSpPr/>
          <p:nvPr/>
        </p:nvSpPr>
        <p:spPr>
          <a:xfrm>
            <a:off x="5367338" y="2751138"/>
            <a:ext cx="1217612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: pětiúhelník 32">
            <a:extLst>
              <a:ext uri="{FF2B5EF4-FFF2-40B4-BE49-F238E27FC236}">
                <a16:creationId xmlns:a16="http://schemas.microsoft.com/office/drawing/2014/main" id="{72637928-89C1-47DB-91BF-02FD4A3F37F0}"/>
              </a:ext>
            </a:extLst>
          </p:cNvPr>
          <p:cNvSpPr/>
          <p:nvPr/>
        </p:nvSpPr>
        <p:spPr>
          <a:xfrm>
            <a:off x="5310188" y="882650"/>
            <a:ext cx="1217612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: pětiúhelník 33">
            <a:extLst>
              <a:ext uri="{FF2B5EF4-FFF2-40B4-BE49-F238E27FC236}">
                <a16:creationId xmlns:a16="http://schemas.microsoft.com/office/drawing/2014/main" id="{827B3F15-FED1-4530-B55E-105F3ECF0839}"/>
              </a:ext>
            </a:extLst>
          </p:cNvPr>
          <p:cNvSpPr/>
          <p:nvPr/>
        </p:nvSpPr>
        <p:spPr>
          <a:xfrm rot="5400000">
            <a:off x="2406650" y="5608638"/>
            <a:ext cx="1217613" cy="95408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: pětiúhelník 34">
            <a:extLst>
              <a:ext uri="{FF2B5EF4-FFF2-40B4-BE49-F238E27FC236}">
                <a16:creationId xmlns:a16="http://schemas.microsoft.com/office/drawing/2014/main" id="{DD0F0CAC-9DED-4391-8A2E-FEBDDB6714FC}"/>
              </a:ext>
            </a:extLst>
          </p:cNvPr>
          <p:cNvSpPr/>
          <p:nvPr/>
        </p:nvSpPr>
        <p:spPr>
          <a:xfrm rot="5400000">
            <a:off x="4379912" y="5589588"/>
            <a:ext cx="1217613" cy="954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72" name="TextovéPole 35">
            <a:extLst>
              <a:ext uri="{FF2B5EF4-FFF2-40B4-BE49-F238E27FC236}">
                <a16:creationId xmlns:a16="http://schemas.microsoft.com/office/drawing/2014/main" id="{8C164661-F300-412D-BCC7-A018A6A8A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806450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23573" name="TextovéPole 36">
            <a:extLst>
              <a:ext uri="{FF2B5EF4-FFF2-40B4-BE49-F238E27FC236}">
                <a16:creationId xmlns:a16="http://schemas.microsoft.com/office/drawing/2014/main" id="{625FC2CE-1C69-4FEE-9E2E-D3D01FCD2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95575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3574" name="TextovéPole 37">
            <a:extLst>
              <a:ext uri="{FF2B5EF4-FFF2-40B4-BE49-F238E27FC236}">
                <a16:creationId xmlns:a16="http://schemas.microsoft.com/office/drawing/2014/main" id="{73691F4A-7747-45B7-83CB-041A555E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37063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22</a:t>
            </a:r>
          </a:p>
        </p:txBody>
      </p:sp>
      <p:sp>
        <p:nvSpPr>
          <p:cNvPr id="23575" name="TextovéPole 38">
            <a:extLst>
              <a:ext uri="{FF2B5EF4-FFF2-40B4-BE49-F238E27FC236}">
                <a16:creationId xmlns:a16="http://schemas.microsoft.com/office/drawing/2014/main" id="{EB58E00C-8174-4659-8ACC-5087674A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15</a:t>
            </a:r>
          </a:p>
        </p:txBody>
      </p:sp>
      <p:sp>
        <p:nvSpPr>
          <p:cNvPr id="23576" name="TextovéPole 39">
            <a:extLst>
              <a:ext uri="{FF2B5EF4-FFF2-40B4-BE49-F238E27FC236}">
                <a16:creationId xmlns:a16="http://schemas.microsoft.com/office/drawing/2014/main" id="{4DEF17A5-38B3-4FFF-899E-346D6387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46713"/>
            <a:ext cx="1039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14</a:t>
            </a:r>
          </a:p>
        </p:txBody>
      </p:sp>
      <p:sp>
        <p:nvSpPr>
          <p:cNvPr id="23577" name="TextovéPole 40">
            <a:extLst>
              <a:ext uri="{FF2B5EF4-FFF2-40B4-BE49-F238E27FC236}">
                <a16:creationId xmlns:a16="http://schemas.microsoft.com/office/drawing/2014/main" id="{869E59B7-E1E0-4826-94F4-60C6B24A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64163"/>
            <a:ext cx="1041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16</a:t>
            </a:r>
          </a:p>
        </p:txBody>
      </p:sp>
      <p:sp>
        <p:nvSpPr>
          <p:cNvPr id="23578" name="TextovéPole 41">
            <a:extLst>
              <a:ext uri="{FF2B5EF4-FFF2-40B4-BE49-F238E27FC236}">
                <a16:creationId xmlns:a16="http://schemas.microsoft.com/office/drawing/2014/main" id="{A66EC0F3-E6C2-4DD9-A348-A6DDF4CF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60413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grpSp>
        <p:nvGrpSpPr>
          <p:cNvPr id="23579" name="Skupina 42">
            <a:extLst>
              <a:ext uri="{FF2B5EF4-FFF2-40B4-BE49-F238E27FC236}">
                <a16:creationId xmlns:a16="http://schemas.microsoft.com/office/drawing/2014/main" id="{0086563D-2802-4AAF-B3D4-D191F3131DAD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771525"/>
            <a:ext cx="863600" cy="1016000"/>
            <a:chOff x="7603207" y="1869630"/>
            <a:chExt cx="864096" cy="1015663"/>
          </a:xfrm>
        </p:grpSpPr>
        <p:sp>
          <p:nvSpPr>
            <p:cNvPr id="24" name="Vývojový diagram: spojnice 23">
              <a:extLst>
                <a:ext uri="{FF2B5EF4-FFF2-40B4-BE49-F238E27FC236}">
                  <a16:creationId xmlns:a16="http://schemas.microsoft.com/office/drawing/2014/main" id="{D1EF8435-3CE2-4CDC-B60F-53147204F8F4}"/>
                </a:ext>
              </a:extLst>
            </p:cNvPr>
            <p:cNvSpPr/>
            <p:nvPr/>
          </p:nvSpPr>
          <p:spPr>
            <a:xfrm>
              <a:off x="7603207" y="1923587"/>
              <a:ext cx="864096" cy="9109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3589" name="TextovéPole 28">
              <a:extLst>
                <a:ext uri="{FF2B5EF4-FFF2-40B4-BE49-F238E27FC236}">
                  <a16:creationId xmlns:a16="http://schemas.microsoft.com/office/drawing/2014/main" id="{F18BFB4D-0CB7-4A93-BC03-13C8DBF88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25134" y="1869630"/>
              <a:ext cx="6023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23580" name="TextovéPole 5">
            <a:extLst>
              <a:ext uri="{FF2B5EF4-FFF2-40B4-BE49-F238E27FC236}">
                <a16:creationId xmlns:a16="http://schemas.microsoft.com/office/drawing/2014/main" id="{1BC6F621-E73B-4373-8387-853300AE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4513263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7EB1A92E-390D-4163-B902-49AB26D86608}"/>
              </a:ext>
            </a:extLst>
          </p:cNvPr>
          <p:cNvSpPr/>
          <p:nvPr/>
        </p:nvSpPr>
        <p:spPr>
          <a:xfrm>
            <a:off x="2589213" y="4567238"/>
            <a:ext cx="863600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3582" name="TextovéPole 6">
            <a:extLst>
              <a:ext uri="{FF2B5EF4-FFF2-40B4-BE49-F238E27FC236}">
                <a16:creationId xmlns:a16="http://schemas.microsoft.com/office/drawing/2014/main" id="{6F3C6D81-AD8E-410F-BFE1-AF80363A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7368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1DC01664-21A7-4FB2-82EB-03CCCEE5BE11}"/>
              </a:ext>
            </a:extLst>
          </p:cNvPr>
          <p:cNvSpPr/>
          <p:nvPr/>
        </p:nvSpPr>
        <p:spPr>
          <a:xfrm>
            <a:off x="558800" y="2816225"/>
            <a:ext cx="863600" cy="909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3584" name="TextovéPole 7">
            <a:extLst>
              <a:ext uri="{FF2B5EF4-FFF2-40B4-BE49-F238E27FC236}">
                <a16:creationId xmlns:a16="http://schemas.microsoft.com/office/drawing/2014/main" id="{0E9F0646-7ADA-4E70-A3C8-C46A1402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763838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1C3774F5-B9FD-4E06-9502-33F703E277CA}"/>
              </a:ext>
            </a:extLst>
          </p:cNvPr>
          <p:cNvSpPr/>
          <p:nvPr/>
        </p:nvSpPr>
        <p:spPr>
          <a:xfrm>
            <a:off x="4483100" y="2857500"/>
            <a:ext cx="863600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3586" name="TextovéPole 8">
            <a:extLst>
              <a:ext uri="{FF2B5EF4-FFF2-40B4-BE49-F238E27FC236}">
                <a16:creationId xmlns:a16="http://schemas.microsoft.com/office/drawing/2014/main" id="{D0034F80-0396-4D64-838C-FB47504E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2743200"/>
            <a:ext cx="611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?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47ED4BFF-47E1-4CB8-BD50-409E22144F6D}"/>
              </a:ext>
            </a:extLst>
          </p:cNvPr>
          <p:cNvSpPr/>
          <p:nvPr/>
        </p:nvSpPr>
        <p:spPr>
          <a:xfrm>
            <a:off x="7602538" y="3103563"/>
            <a:ext cx="865187" cy="911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54948 -0.0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444028A7-C182-4AA6-BB60-A184C032D83F}"/>
              </a:ext>
            </a:extLst>
          </p:cNvPr>
          <p:cNvGrpSpPr/>
          <p:nvPr/>
        </p:nvGrpSpPr>
        <p:grpSpPr>
          <a:xfrm>
            <a:off x="467544" y="1521184"/>
            <a:ext cx="4567892" cy="4175674"/>
            <a:chOff x="467544" y="1521184"/>
            <a:chExt cx="4567892" cy="4175674"/>
          </a:xfrm>
          <a:solidFill>
            <a:srgbClr val="FF33CC"/>
          </a:solidFill>
        </p:grpSpPr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F33AC632-22E6-4ACA-ABA4-F43763AB0A01}"/>
                </a:ext>
              </a:extLst>
            </p:cNvPr>
            <p:cNvSpPr/>
            <p:nvPr/>
          </p:nvSpPr>
          <p:spPr>
            <a:xfrm>
              <a:off x="467544" y="1628800"/>
              <a:ext cx="4464496" cy="3528392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3A98FD1C-77EF-494A-BFD2-B9581BE7A9F0}"/>
                </a:ext>
              </a:extLst>
            </p:cNvPr>
            <p:cNvSpPr/>
            <p:nvPr/>
          </p:nvSpPr>
          <p:spPr>
            <a:xfrm rot="3500823">
              <a:off x="1188657" y="1850079"/>
              <a:ext cx="4175674" cy="3517884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46EA3ED5-CAC1-4AFA-98FA-D80C93ABD253}"/>
                </a:ext>
              </a:extLst>
            </p:cNvPr>
            <p:cNvCxnSpPr/>
            <p:nvPr/>
          </p:nvCxnSpPr>
          <p:spPr>
            <a:xfrm flipV="1">
              <a:off x="1331640" y="2708920"/>
              <a:ext cx="648072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938192B1-F938-4085-912A-8BBC6569B0AC}"/>
                </a:ext>
              </a:extLst>
            </p:cNvPr>
            <p:cNvCxnSpPr/>
            <p:nvPr/>
          </p:nvCxnSpPr>
          <p:spPr>
            <a:xfrm flipH="1" flipV="1">
              <a:off x="3419872" y="2708920"/>
              <a:ext cx="720080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526B5F9-1C0F-4F9E-B950-5D63C299EF21}"/>
                </a:ext>
              </a:extLst>
            </p:cNvPr>
            <p:cNvCxnSpPr/>
            <p:nvPr/>
          </p:nvCxnSpPr>
          <p:spPr>
            <a:xfrm>
              <a:off x="2123728" y="5157192"/>
              <a:ext cx="1296144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9" name="TextovéPole 10">
            <a:extLst>
              <a:ext uri="{FF2B5EF4-FFF2-40B4-BE49-F238E27FC236}">
                <a16:creationId xmlns:a16="http://schemas.microsoft.com/office/drawing/2014/main" id="{A334E745-EBE0-4C13-AAEF-07E5517E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3076575"/>
            <a:ext cx="1554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600"/>
              <a:t>26</a:t>
            </a: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7C572FA2-A4FA-48F3-93F3-B93D0F434969}"/>
              </a:ext>
            </a:extLst>
          </p:cNvPr>
          <p:cNvSpPr/>
          <p:nvPr/>
        </p:nvSpPr>
        <p:spPr>
          <a:xfrm>
            <a:off x="2452688" y="582612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C88D1E39-155B-473B-99E1-B8E73CA78351}"/>
              </a:ext>
            </a:extLst>
          </p:cNvPr>
          <p:cNvSpPr/>
          <p:nvPr/>
        </p:nvSpPr>
        <p:spPr>
          <a:xfrm>
            <a:off x="4454525" y="464661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9709D15C-EA7A-49C8-96A6-9352A423C62C}"/>
              </a:ext>
            </a:extLst>
          </p:cNvPr>
          <p:cNvSpPr/>
          <p:nvPr/>
        </p:nvSpPr>
        <p:spPr>
          <a:xfrm>
            <a:off x="3008313" y="470376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5B2661EA-ECC7-4068-98BB-7F0E71513E38}"/>
              </a:ext>
            </a:extLst>
          </p:cNvPr>
          <p:cNvSpPr/>
          <p:nvPr/>
        </p:nvSpPr>
        <p:spPr>
          <a:xfrm>
            <a:off x="1657350" y="4745038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6A7AAA42-EFBB-407E-A489-EC20D312A387}"/>
              </a:ext>
            </a:extLst>
          </p:cNvPr>
          <p:cNvSpPr/>
          <p:nvPr/>
        </p:nvSpPr>
        <p:spPr>
          <a:xfrm>
            <a:off x="107950" y="46894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2C294CB9-1FF1-4962-9C4D-3692316B176F}"/>
              </a:ext>
            </a:extLst>
          </p:cNvPr>
          <p:cNvSpPr/>
          <p:nvPr/>
        </p:nvSpPr>
        <p:spPr>
          <a:xfrm>
            <a:off x="969963" y="3402013"/>
            <a:ext cx="935037" cy="935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BB1E2D4E-987F-4E07-8465-BFC7BD98AA42}"/>
              </a:ext>
            </a:extLst>
          </p:cNvPr>
          <p:cNvSpPr/>
          <p:nvPr/>
        </p:nvSpPr>
        <p:spPr>
          <a:xfrm>
            <a:off x="3773488" y="3379788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B433637B-A212-4C2E-A5B1-3E2EAE9B773F}"/>
              </a:ext>
            </a:extLst>
          </p:cNvPr>
          <p:cNvSpPr/>
          <p:nvPr/>
        </p:nvSpPr>
        <p:spPr>
          <a:xfrm>
            <a:off x="4241800" y="2279650"/>
            <a:ext cx="914400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F251ADFA-361F-4A81-81A4-03C22CA37B1A}"/>
              </a:ext>
            </a:extLst>
          </p:cNvPr>
          <p:cNvSpPr/>
          <p:nvPr/>
        </p:nvSpPr>
        <p:spPr>
          <a:xfrm>
            <a:off x="2898775" y="2344738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973B9861-8136-42F8-9C8C-2E98A326A314}"/>
              </a:ext>
            </a:extLst>
          </p:cNvPr>
          <p:cNvSpPr/>
          <p:nvPr/>
        </p:nvSpPr>
        <p:spPr>
          <a:xfrm>
            <a:off x="2232025" y="11461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BB88D25E-636B-4034-9654-452F944A2098}"/>
              </a:ext>
            </a:extLst>
          </p:cNvPr>
          <p:cNvSpPr/>
          <p:nvPr/>
        </p:nvSpPr>
        <p:spPr>
          <a:xfrm>
            <a:off x="1517650" y="2365375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B893FF54-9251-43C0-AC5C-479C6BD37557}"/>
              </a:ext>
            </a:extLst>
          </p:cNvPr>
          <p:cNvSpPr/>
          <p:nvPr/>
        </p:nvSpPr>
        <p:spPr>
          <a:xfrm>
            <a:off x="244475" y="2349500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4592" name="TextovéPole 23">
            <a:extLst>
              <a:ext uri="{FF2B5EF4-FFF2-40B4-BE49-F238E27FC236}">
                <a16:creationId xmlns:a16="http://schemas.microsoft.com/office/drawing/2014/main" id="{DA61ED59-60E5-42C6-B750-62293F8C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228850"/>
            <a:ext cx="10302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87B8C28C-2797-4061-A4EC-F99D1249C66B}"/>
              </a:ext>
            </a:extLst>
          </p:cNvPr>
          <p:cNvSpPr/>
          <p:nvPr/>
        </p:nvSpPr>
        <p:spPr>
          <a:xfrm>
            <a:off x="7581900" y="1104900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5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8A5AC45D-0070-41C7-BB73-B2A0554C8F72}"/>
              </a:ext>
            </a:extLst>
          </p:cNvPr>
          <p:cNvSpPr/>
          <p:nvPr/>
        </p:nvSpPr>
        <p:spPr>
          <a:xfrm>
            <a:off x="7588250" y="216217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381A7383-AF37-409B-9C87-4B3332595421}"/>
              </a:ext>
            </a:extLst>
          </p:cNvPr>
          <p:cNvSpPr/>
          <p:nvPr/>
        </p:nvSpPr>
        <p:spPr>
          <a:xfrm>
            <a:off x="7639050" y="5373688"/>
            <a:ext cx="936625" cy="935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39FAB8C8-3E7C-45B9-94D4-E6D507BEE8E4}"/>
              </a:ext>
            </a:extLst>
          </p:cNvPr>
          <p:cNvSpPr/>
          <p:nvPr/>
        </p:nvSpPr>
        <p:spPr>
          <a:xfrm>
            <a:off x="7580313" y="3238500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B330E30-31AD-45DD-9AA7-CEA5F2424FFF}"/>
              </a:ext>
            </a:extLst>
          </p:cNvPr>
          <p:cNvGrpSpPr>
            <a:grpSpLocks/>
          </p:cNvGrpSpPr>
          <p:nvPr/>
        </p:nvGrpSpPr>
        <p:grpSpPr bwMode="auto">
          <a:xfrm>
            <a:off x="7526338" y="4229100"/>
            <a:ext cx="1042987" cy="1016000"/>
            <a:chOff x="7510702" y="4237674"/>
            <a:chExt cx="1043197" cy="1015663"/>
          </a:xfrm>
        </p:grpSpPr>
        <p:sp>
          <p:nvSpPr>
            <p:cNvPr id="31" name="Vývojový diagram: spojnice 30">
              <a:extLst>
                <a:ext uri="{FF2B5EF4-FFF2-40B4-BE49-F238E27FC236}">
                  <a16:creationId xmlns:a16="http://schemas.microsoft.com/office/drawing/2014/main" id="{F22952DD-04F4-40BE-AEA0-4021C3FF9146}"/>
                </a:ext>
              </a:extLst>
            </p:cNvPr>
            <p:cNvSpPr/>
            <p:nvPr/>
          </p:nvSpPr>
          <p:spPr>
            <a:xfrm>
              <a:off x="7617085" y="4317023"/>
              <a:ext cx="936814" cy="93631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4600" name="TextovéPole 31">
              <a:extLst>
                <a:ext uri="{FF2B5EF4-FFF2-40B4-BE49-F238E27FC236}">
                  <a16:creationId xmlns:a16="http://schemas.microsoft.com/office/drawing/2014/main" id="{4F5E1665-7E08-4B00-833F-415239406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0702" y="4237674"/>
              <a:ext cx="10406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4598" name="TextovéPole 3">
            <a:extLst>
              <a:ext uri="{FF2B5EF4-FFF2-40B4-BE49-F238E27FC236}">
                <a16:creationId xmlns:a16="http://schemas.microsoft.com/office/drawing/2014/main" id="{4EDE9EC0-15D2-4E14-AC99-CD3E365B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22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polí tak, aby se součet čísel v každé přímce</a:t>
            </a:r>
          </a:p>
          <a:p>
            <a:r>
              <a:rPr lang="cs-CZ" altLang="cs-CZ" sz="2000"/>
              <a:t>rovnal číslu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66163 -0.1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8FEA7FB4-3784-4B32-A398-FBD4F0099516}"/>
              </a:ext>
            </a:extLst>
          </p:cNvPr>
          <p:cNvGrpSpPr/>
          <p:nvPr/>
        </p:nvGrpSpPr>
        <p:grpSpPr>
          <a:xfrm>
            <a:off x="467544" y="1521184"/>
            <a:ext cx="4567892" cy="4175674"/>
            <a:chOff x="467544" y="1521184"/>
            <a:chExt cx="4567892" cy="4175674"/>
          </a:xfrm>
          <a:solidFill>
            <a:srgbClr val="FF33CC"/>
          </a:solidFill>
        </p:grpSpPr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BACC6741-123B-4430-8FC3-B441ED0D9308}"/>
                </a:ext>
              </a:extLst>
            </p:cNvPr>
            <p:cNvSpPr/>
            <p:nvPr/>
          </p:nvSpPr>
          <p:spPr>
            <a:xfrm>
              <a:off x="467544" y="1628800"/>
              <a:ext cx="4464496" cy="3528392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4B7C0273-BD49-4428-BDBF-D84FA4BA9C29}"/>
                </a:ext>
              </a:extLst>
            </p:cNvPr>
            <p:cNvSpPr/>
            <p:nvPr/>
          </p:nvSpPr>
          <p:spPr>
            <a:xfrm rot="3500823">
              <a:off x="1188657" y="1850079"/>
              <a:ext cx="4175674" cy="3517884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FBF56E6D-C2C2-4477-A1AD-E0EEECA8D7B8}"/>
                </a:ext>
              </a:extLst>
            </p:cNvPr>
            <p:cNvCxnSpPr/>
            <p:nvPr/>
          </p:nvCxnSpPr>
          <p:spPr>
            <a:xfrm flipV="1">
              <a:off x="1331640" y="2708920"/>
              <a:ext cx="648072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AF643C5A-1E20-4A0F-AABB-3E7755BD1B91}"/>
                </a:ext>
              </a:extLst>
            </p:cNvPr>
            <p:cNvCxnSpPr/>
            <p:nvPr/>
          </p:nvCxnSpPr>
          <p:spPr>
            <a:xfrm flipH="1" flipV="1">
              <a:off x="3419872" y="2708920"/>
              <a:ext cx="720080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F8979B5E-0B13-44F2-8421-4887F56927A7}"/>
                </a:ext>
              </a:extLst>
            </p:cNvPr>
            <p:cNvCxnSpPr/>
            <p:nvPr/>
          </p:nvCxnSpPr>
          <p:spPr>
            <a:xfrm>
              <a:off x="2123728" y="5157192"/>
              <a:ext cx="1296144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3" name="TextovéPole 10">
            <a:extLst>
              <a:ext uri="{FF2B5EF4-FFF2-40B4-BE49-F238E27FC236}">
                <a16:creationId xmlns:a16="http://schemas.microsoft.com/office/drawing/2014/main" id="{CB854C69-4298-4DE7-BEC0-494C13EA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3076575"/>
            <a:ext cx="1554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600"/>
              <a:t>26</a:t>
            </a: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5866F592-FB81-4398-8AAB-BEA9CD90F89F}"/>
              </a:ext>
            </a:extLst>
          </p:cNvPr>
          <p:cNvSpPr/>
          <p:nvPr/>
        </p:nvSpPr>
        <p:spPr>
          <a:xfrm>
            <a:off x="2452688" y="582612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9A3B3197-8EB7-4EC5-8B84-D11DB3ABFEE4}"/>
              </a:ext>
            </a:extLst>
          </p:cNvPr>
          <p:cNvSpPr/>
          <p:nvPr/>
        </p:nvSpPr>
        <p:spPr>
          <a:xfrm>
            <a:off x="4454525" y="464661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A889BE96-279F-42A2-AD7B-E4504C5D11BE}"/>
              </a:ext>
            </a:extLst>
          </p:cNvPr>
          <p:cNvSpPr/>
          <p:nvPr/>
        </p:nvSpPr>
        <p:spPr>
          <a:xfrm>
            <a:off x="3008313" y="470376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02FD24F0-7D90-46F2-96AA-771ACE8E0255}"/>
              </a:ext>
            </a:extLst>
          </p:cNvPr>
          <p:cNvSpPr/>
          <p:nvPr/>
        </p:nvSpPr>
        <p:spPr>
          <a:xfrm>
            <a:off x="1657350" y="4745038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1ADF8931-07CD-4947-9F1F-CB9CA4A76D53}"/>
              </a:ext>
            </a:extLst>
          </p:cNvPr>
          <p:cNvSpPr/>
          <p:nvPr/>
        </p:nvSpPr>
        <p:spPr>
          <a:xfrm>
            <a:off x="107950" y="46894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8C16FD56-3C97-4B54-A61E-4858AEC08880}"/>
              </a:ext>
            </a:extLst>
          </p:cNvPr>
          <p:cNvSpPr/>
          <p:nvPr/>
        </p:nvSpPr>
        <p:spPr>
          <a:xfrm>
            <a:off x="969963" y="3402013"/>
            <a:ext cx="935037" cy="935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4BA828BF-E134-416F-A235-B1F245FCD831}"/>
              </a:ext>
            </a:extLst>
          </p:cNvPr>
          <p:cNvSpPr/>
          <p:nvPr/>
        </p:nvSpPr>
        <p:spPr>
          <a:xfrm>
            <a:off x="3773488" y="3379788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3844993E-1AB8-4E41-9629-F9403C34CC0F}"/>
              </a:ext>
            </a:extLst>
          </p:cNvPr>
          <p:cNvSpPr/>
          <p:nvPr/>
        </p:nvSpPr>
        <p:spPr>
          <a:xfrm>
            <a:off x="4241800" y="2279650"/>
            <a:ext cx="914400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A685C154-A685-4E7D-ABCD-1CE370E33740}"/>
              </a:ext>
            </a:extLst>
          </p:cNvPr>
          <p:cNvSpPr/>
          <p:nvPr/>
        </p:nvSpPr>
        <p:spPr>
          <a:xfrm>
            <a:off x="2898775" y="2344738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1271A587-1673-4D42-BFBE-34F01C7E60BB}"/>
              </a:ext>
            </a:extLst>
          </p:cNvPr>
          <p:cNvSpPr/>
          <p:nvPr/>
        </p:nvSpPr>
        <p:spPr>
          <a:xfrm>
            <a:off x="2232025" y="11461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09532196-7DCE-435C-8218-97D54F562FE5}"/>
              </a:ext>
            </a:extLst>
          </p:cNvPr>
          <p:cNvSpPr/>
          <p:nvPr/>
        </p:nvSpPr>
        <p:spPr>
          <a:xfrm>
            <a:off x="1517650" y="2365375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BF54835A-CB81-43BD-9AE4-35D13084CAF1}"/>
              </a:ext>
            </a:extLst>
          </p:cNvPr>
          <p:cNvSpPr/>
          <p:nvPr/>
        </p:nvSpPr>
        <p:spPr>
          <a:xfrm>
            <a:off x="244475" y="2349500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5616" name="TextovéPole 23">
            <a:extLst>
              <a:ext uri="{FF2B5EF4-FFF2-40B4-BE49-F238E27FC236}">
                <a16:creationId xmlns:a16="http://schemas.microsoft.com/office/drawing/2014/main" id="{A39835EC-C1A3-45D4-99D2-8625A7CB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228850"/>
            <a:ext cx="10302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5CD2F49C-F874-46AC-AF29-97A85F240A99}"/>
              </a:ext>
            </a:extLst>
          </p:cNvPr>
          <p:cNvSpPr/>
          <p:nvPr/>
        </p:nvSpPr>
        <p:spPr>
          <a:xfrm>
            <a:off x="7581900" y="1104900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5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4B8D781A-5502-4D94-900D-3A8838B00D89}"/>
              </a:ext>
            </a:extLst>
          </p:cNvPr>
          <p:cNvSpPr/>
          <p:nvPr/>
        </p:nvSpPr>
        <p:spPr>
          <a:xfrm>
            <a:off x="7588250" y="216217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C7826240-DFD9-4240-AEA6-6436FE38F96A}"/>
              </a:ext>
            </a:extLst>
          </p:cNvPr>
          <p:cNvSpPr/>
          <p:nvPr/>
        </p:nvSpPr>
        <p:spPr>
          <a:xfrm>
            <a:off x="1493838" y="2352675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5F0D0120-483E-461F-A5BA-FC43386A5B2B}"/>
              </a:ext>
            </a:extLst>
          </p:cNvPr>
          <p:cNvSpPr/>
          <p:nvPr/>
        </p:nvSpPr>
        <p:spPr>
          <a:xfrm>
            <a:off x="7639050" y="5373688"/>
            <a:ext cx="936625" cy="935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AF3EB47-399F-4DFC-ABD2-8810B193E628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4237038"/>
            <a:ext cx="1042987" cy="1016000"/>
            <a:chOff x="7510702" y="4237674"/>
            <a:chExt cx="1043197" cy="1015663"/>
          </a:xfrm>
        </p:grpSpPr>
        <p:sp>
          <p:nvSpPr>
            <p:cNvPr id="28" name="Vývojový diagram: spojnice 27">
              <a:extLst>
                <a:ext uri="{FF2B5EF4-FFF2-40B4-BE49-F238E27FC236}">
                  <a16:creationId xmlns:a16="http://schemas.microsoft.com/office/drawing/2014/main" id="{F619518E-2EC3-4753-9851-CCE73E2B3265}"/>
                </a:ext>
              </a:extLst>
            </p:cNvPr>
            <p:cNvSpPr/>
            <p:nvPr/>
          </p:nvSpPr>
          <p:spPr>
            <a:xfrm>
              <a:off x="7617085" y="4317023"/>
              <a:ext cx="936814" cy="93631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5624" name="TextovéPole 3">
              <a:extLst>
                <a:ext uri="{FF2B5EF4-FFF2-40B4-BE49-F238E27FC236}">
                  <a16:creationId xmlns:a16="http://schemas.microsoft.com/office/drawing/2014/main" id="{039C391E-3578-4907-8477-861D11093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0702" y="4237674"/>
              <a:ext cx="10406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5622" name="TextovéPole 29">
            <a:extLst>
              <a:ext uri="{FF2B5EF4-FFF2-40B4-BE49-F238E27FC236}">
                <a16:creationId xmlns:a16="http://schemas.microsoft.com/office/drawing/2014/main" id="{EF9F88E6-280A-4AA3-B877-AFA8CBA4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22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polí tak, aby se součet čísel v každé přímce</a:t>
            </a:r>
          </a:p>
          <a:p>
            <a:r>
              <a:rPr lang="cs-CZ" altLang="cs-CZ" sz="2000"/>
              <a:t>rovnal číslu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8276 -0.0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89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FE9390EB-18F5-4793-B7C6-15465B555DF4}"/>
              </a:ext>
            </a:extLst>
          </p:cNvPr>
          <p:cNvGrpSpPr/>
          <p:nvPr/>
        </p:nvGrpSpPr>
        <p:grpSpPr>
          <a:xfrm>
            <a:off x="467544" y="1521184"/>
            <a:ext cx="4567892" cy="4175674"/>
            <a:chOff x="467544" y="1521184"/>
            <a:chExt cx="4567892" cy="4175674"/>
          </a:xfrm>
          <a:solidFill>
            <a:srgbClr val="FF33CC"/>
          </a:solidFill>
        </p:grpSpPr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D34D678E-2751-4C14-A484-9B805FAA9772}"/>
                </a:ext>
              </a:extLst>
            </p:cNvPr>
            <p:cNvSpPr/>
            <p:nvPr/>
          </p:nvSpPr>
          <p:spPr>
            <a:xfrm>
              <a:off x="467544" y="1628800"/>
              <a:ext cx="4464496" cy="3528392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4ACD059A-D255-43A4-96E4-781AF8506264}"/>
                </a:ext>
              </a:extLst>
            </p:cNvPr>
            <p:cNvSpPr/>
            <p:nvPr/>
          </p:nvSpPr>
          <p:spPr>
            <a:xfrm rot="3500823">
              <a:off x="1188657" y="1850079"/>
              <a:ext cx="4175674" cy="3517884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AE8551E6-4AD8-4125-B57D-F0E8249F6CFB}"/>
                </a:ext>
              </a:extLst>
            </p:cNvPr>
            <p:cNvCxnSpPr/>
            <p:nvPr/>
          </p:nvCxnSpPr>
          <p:spPr>
            <a:xfrm flipV="1">
              <a:off x="1331640" y="2708920"/>
              <a:ext cx="648072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B95A5403-7AD1-4905-A2A8-79BA29200A25}"/>
                </a:ext>
              </a:extLst>
            </p:cNvPr>
            <p:cNvCxnSpPr/>
            <p:nvPr/>
          </p:nvCxnSpPr>
          <p:spPr>
            <a:xfrm flipH="1" flipV="1">
              <a:off x="3419872" y="2708920"/>
              <a:ext cx="720080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6CC79A31-48EF-4B3C-9C96-DD02DA0AE4DC}"/>
                </a:ext>
              </a:extLst>
            </p:cNvPr>
            <p:cNvCxnSpPr/>
            <p:nvPr/>
          </p:nvCxnSpPr>
          <p:spPr>
            <a:xfrm>
              <a:off x="2123728" y="5157192"/>
              <a:ext cx="1296144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7" name="TextovéPole 10">
            <a:extLst>
              <a:ext uri="{FF2B5EF4-FFF2-40B4-BE49-F238E27FC236}">
                <a16:creationId xmlns:a16="http://schemas.microsoft.com/office/drawing/2014/main" id="{1ECB78B7-D7DC-4A64-804F-33DA45F6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3076575"/>
            <a:ext cx="1554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600"/>
              <a:t>26</a:t>
            </a: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17FF914B-5747-463C-8337-1D2646F00BFF}"/>
              </a:ext>
            </a:extLst>
          </p:cNvPr>
          <p:cNvSpPr/>
          <p:nvPr/>
        </p:nvSpPr>
        <p:spPr>
          <a:xfrm>
            <a:off x="2452688" y="582612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F390805F-BB74-46D5-8C3D-3167466EB9CA}"/>
              </a:ext>
            </a:extLst>
          </p:cNvPr>
          <p:cNvSpPr/>
          <p:nvPr/>
        </p:nvSpPr>
        <p:spPr>
          <a:xfrm>
            <a:off x="4454525" y="464661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5F748E0B-DA7B-4DFD-BFD3-5292D3F62DB1}"/>
              </a:ext>
            </a:extLst>
          </p:cNvPr>
          <p:cNvSpPr/>
          <p:nvPr/>
        </p:nvSpPr>
        <p:spPr>
          <a:xfrm>
            <a:off x="3008313" y="470376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D34C4A46-67B1-4386-9189-16968BDA74C5}"/>
              </a:ext>
            </a:extLst>
          </p:cNvPr>
          <p:cNvSpPr/>
          <p:nvPr/>
        </p:nvSpPr>
        <p:spPr>
          <a:xfrm>
            <a:off x="1582738" y="468947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A0A9455A-4141-4E53-A377-28FD5A8AF233}"/>
              </a:ext>
            </a:extLst>
          </p:cNvPr>
          <p:cNvSpPr/>
          <p:nvPr/>
        </p:nvSpPr>
        <p:spPr>
          <a:xfrm>
            <a:off x="107950" y="46894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46DE34C4-B2C9-4CFE-A7E4-DFC559BFF7F9}"/>
              </a:ext>
            </a:extLst>
          </p:cNvPr>
          <p:cNvSpPr/>
          <p:nvPr/>
        </p:nvSpPr>
        <p:spPr>
          <a:xfrm>
            <a:off x="969963" y="3402013"/>
            <a:ext cx="935037" cy="935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C1EAA96A-6AC2-4A10-93CF-3845CAFB14DE}"/>
              </a:ext>
            </a:extLst>
          </p:cNvPr>
          <p:cNvSpPr/>
          <p:nvPr/>
        </p:nvSpPr>
        <p:spPr>
          <a:xfrm>
            <a:off x="3773488" y="3379788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3C7EEAE5-9F12-46BD-8F98-177163B144C5}"/>
              </a:ext>
            </a:extLst>
          </p:cNvPr>
          <p:cNvSpPr/>
          <p:nvPr/>
        </p:nvSpPr>
        <p:spPr>
          <a:xfrm>
            <a:off x="4241800" y="2279650"/>
            <a:ext cx="914400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7EA008AB-2FB5-457E-BAF5-453BD0F5AC45}"/>
              </a:ext>
            </a:extLst>
          </p:cNvPr>
          <p:cNvSpPr/>
          <p:nvPr/>
        </p:nvSpPr>
        <p:spPr>
          <a:xfrm>
            <a:off x="2898775" y="2344738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5C51047E-2641-4DC4-8B09-F16C98B57673}"/>
              </a:ext>
            </a:extLst>
          </p:cNvPr>
          <p:cNvSpPr/>
          <p:nvPr/>
        </p:nvSpPr>
        <p:spPr>
          <a:xfrm>
            <a:off x="2232025" y="11461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385612FE-5B4B-4CF2-A4C8-AEC4C12C93A1}"/>
              </a:ext>
            </a:extLst>
          </p:cNvPr>
          <p:cNvSpPr/>
          <p:nvPr/>
        </p:nvSpPr>
        <p:spPr>
          <a:xfrm>
            <a:off x="1517650" y="2365375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3DC015E4-9304-4C35-9933-DCA6D3EEFD64}"/>
              </a:ext>
            </a:extLst>
          </p:cNvPr>
          <p:cNvSpPr/>
          <p:nvPr/>
        </p:nvSpPr>
        <p:spPr>
          <a:xfrm>
            <a:off x="244475" y="2349500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6640" name="TextovéPole 23">
            <a:extLst>
              <a:ext uri="{FF2B5EF4-FFF2-40B4-BE49-F238E27FC236}">
                <a16:creationId xmlns:a16="http://schemas.microsoft.com/office/drawing/2014/main" id="{98E6B44A-5B15-4063-8C5B-1B9C1849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228850"/>
            <a:ext cx="10302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42FC74AB-0F13-4201-A42A-8A74D3D9B448}"/>
              </a:ext>
            </a:extLst>
          </p:cNvPr>
          <p:cNvSpPr/>
          <p:nvPr/>
        </p:nvSpPr>
        <p:spPr>
          <a:xfrm>
            <a:off x="7581900" y="1104900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5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D3C3BF45-5D71-4E6A-89E3-241D34105C54}"/>
              </a:ext>
            </a:extLst>
          </p:cNvPr>
          <p:cNvSpPr/>
          <p:nvPr/>
        </p:nvSpPr>
        <p:spPr>
          <a:xfrm>
            <a:off x="7588250" y="216217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0AE8C5DE-F48F-4859-869B-C3E8467BA63F}"/>
              </a:ext>
            </a:extLst>
          </p:cNvPr>
          <p:cNvSpPr/>
          <p:nvPr/>
        </p:nvSpPr>
        <p:spPr>
          <a:xfrm>
            <a:off x="1493838" y="2352675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B70A6BE9-7BC8-4CE2-A2EB-5EBAB5DA88FC}"/>
              </a:ext>
            </a:extLst>
          </p:cNvPr>
          <p:cNvSpPr/>
          <p:nvPr/>
        </p:nvSpPr>
        <p:spPr>
          <a:xfrm>
            <a:off x="103188" y="4703763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98CEE00-8661-4EAA-9D0C-F6FC2BE0B943}"/>
              </a:ext>
            </a:extLst>
          </p:cNvPr>
          <p:cNvGrpSpPr>
            <a:grpSpLocks/>
          </p:cNvGrpSpPr>
          <p:nvPr/>
        </p:nvGrpSpPr>
        <p:grpSpPr bwMode="auto">
          <a:xfrm>
            <a:off x="7529513" y="4276725"/>
            <a:ext cx="1039812" cy="1016000"/>
            <a:chOff x="7529283" y="4276769"/>
            <a:chExt cx="1040670" cy="1015663"/>
          </a:xfrm>
        </p:grpSpPr>
        <p:sp>
          <p:nvSpPr>
            <p:cNvPr id="28" name="Vývojový diagram: spojnice 27">
              <a:extLst>
                <a:ext uri="{FF2B5EF4-FFF2-40B4-BE49-F238E27FC236}">
                  <a16:creationId xmlns:a16="http://schemas.microsoft.com/office/drawing/2014/main" id="{86AE64C8-131B-447D-8922-5C4DFD3A61E9}"/>
                </a:ext>
              </a:extLst>
            </p:cNvPr>
            <p:cNvSpPr/>
            <p:nvPr/>
          </p:nvSpPr>
          <p:spPr>
            <a:xfrm>
              <a:off x="7618256" y="4316444"/>
              <a:ext cx="935809" cy="93631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648" name="TextovéPole 3">
              <a:extLst>
                <a:ext uri="{FF2B5EF4-FFF2-40B4-BE49-F238E27FC236}">
                  <a16:creationId xmlns:a16="http://schemas.microsoft.com/office/drawing/2014/main" id="{AB56AB01-9D22-477C-A725-B4EE7B3D4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9283" y="4276769"/>
              <a:ext cx="10406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6646" name="TextovéPole 29">
            <a:extLst>
              <a:ext uri="{FF2B5EF4-FFF2-40B4-BE49-F238E27FC236}">
                <a16:creationId xmlns:a16="http://schemas.microsoft.com/office/drawing/2014/main" id="{401081B6-F188-4597-918B-D96AE7AC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22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polí tak, aby se součet čísel v každé přímce</a:t>
            </a:r>
          </a:p>
          <a:p>
            <a:r>
              <a:rPr lang="cs-CZ" altLang="cs-CZ" sz="2000"/>
              <a:t>rovnal číslu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66372 0.0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94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2DC02729-B0E1-4A16-9B96-A862DA6BC7AC}"/>
              </a:ext>
            </a:extLst>
          </p:cNvPr>
          <p:cNvGrpSpPr/>
          <p:nvPr/>
        </p:nvGrpSpPr>
        <p:grpSpPr>
          <a:xfrm>
            <a:off x="467544" y="1521184"/>
            <a:ext cx="4567892" cy="4175674"/>
            <a:chOff x="467544" y="1521184"/>
            <a:chExt cx="4567892" cy="4175674"/>
          </a:xfrm>
          <a:solidFill>
            <a:srgbClr val="FF33CC"/>
          </a:solidFill>
        </p:grpSpPr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1759449A-8A34-443C-AFB1-E1EA67621160}"/>
                </a:ext>
              </a:extLst>
            </p:cNvPr>
            <p:cNvSpPr/>
            <p:nvPr/>
          </p:nvSpPr>
          <p:spPr>
            <a:xfrm>
              <a:off x="467544" y="1628800"/>
              <a:ext cx="4464496" cy="3528392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10342213-7BA9-4AAC-860E-C75E196AFDC3}"/>
                </a:ext>
              </a:extLst>
            </p:cNvPr>
            <p:cNvSpPr/>
            <p:nvPr/>
          </p:nvSpPr>
          <p:spPr>
            <a:xfrm rot="3500823">
              <a:off x="1188657" y="1850079"/>
              <a:ext cx="4175674" cy="3517884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62F46B6E-3477-47CF-922B-2FBD41D9317C}"/>
                </a:ext>
              </a:extLst>
            </p:cNvPr>
            <p:cNvCxnSpPr/>
            <p:nvPr/>
          </p:nvCxnSpPr>
          <p:spPr>
            <a:xfrm flipV="1">
              <a:off x="1331640" y="2708920"/>
              <a:ext cx="648072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286FDF67-3F1C-4865-88CA-D654A10CAE97}"/>
                </a:ext>
              </a:extLst>
            </p:cNvPr>
            <p:cNvCxnSpPr/>
            <p:nvPr/>
          </p:nvCxnSpPr>
          <p:spPr>
            <a:xfrm flipH="1" flipV="1">
              <a:off x="3419872" y="2708920"/>
              <a:ext cx="720080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C6C33344-1C75-4643-BBCE-9BD07BE1C4B3}"/>
                </a:ext>
              </a:extLst>
            </p:cNvPr>
            <p:cNvCxnSpPr/>
            <p:nvPr/>
          </p:nvCxnSpPr>
          <p:spPr>
            <a:xfrm>
              <a:off x="2123728" y="5157192"/>
              <a:ext cx="1296144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1" name="TextovéPole 10">
            <a:extLst>
              <a:ext uri="{FF2B5EF4-FFF2-40B4-BE49-F238E27FC236}">
                <a16:creationId xmlns:a16="http://schemas.microsoft.com/office/drawing/2014/main" id="{7FA5CEA4-330D-4CA6-BCE2-74310D16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3076575"/>
            <a:ext cx="1554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600"/>
              <a:t>26</a:t>
            </a: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B638E676-3D86-40A8-B7DB-00918E028654}"/>
              </a:ext>
            </a:extLst>
          </p:cNvPr>
          <p:cNvSpPr/>
          <p:nvPr/>
        </p:nvSpPr>
        <p:spPr>
          <a:xfrm>
            <a:off x="2452688" y="582612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DD8B2DA9-0F81-49D1-8AF6-566E9A49AB56}"/>
              </a:ext>
            </a:extLst>
          </p:cNvPr>
          <p:cNvSpPr/>
          <p:nvPr/>
        </p:nvSpPr>
        <p:spPr>
          <a:xfrm>
            <a:off x="4454525" y="464661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3E48437E-DCF2-440D-AB53-FCF566473490}"/>
              </a:ext>
            </a:extLst>
          </p:cNvPr>
          <p:cNvSpPr/>
          <p:nvPr/>
        </p:nvSpPr>
        <p:spPr>
          <a:xfrm>
            <a:off x="3008313" y="470376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AF258EAD-69D6-4599-A7BA-472BD652CD61}"/>
              </a:ext>
            </a:extLst>
          </p:cNvPr>
          <p:cNvSpPr/>
          <p:nvPr/>
        </p:nvSpPr>
        <p:spPr>
          <a:xfrm>
            <a:off x="1582738" y="468947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8F4AD1BD-23D7-4FA0-B38D-3E3DD6B225D3}"/>
              </a:ext>
            </a:extLst>
          </p:cNvPr>
          <p:cNvSpPr/>
          <p:nvPr/>
        </p:nvSpPr>
        <p:spPr>
          <a:xfrm>
            <a:off x="107950" y="46894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69340FBE-5A03-408A-A2AB-F8FE35EF9696}"/>
              </a:ext>
            </a:extLst>
          </p:cNvPr>
          <p:cNvSpPr/>
          <p:nvPr/>
        </p:nvSpPr>
        <p:spPr>
          <a:xfrm>
            <a:off x="969963" y="3402013"/>
            <a:ext cx="935037" cy="935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CAE2B729-9D59-4C18-AB86-20BE75E995E4}"/>
              </a:ext>
            </a:extLst>
          </p:cNvPr>
          <p:cNvSpPr/>
          <p:nvPr/>
        </p:nvSpPr>
        <p:spPr>
          <a:xfrm>
            <a:off x="3773488" y="3379788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C514689C-F5D6-410E-9386-3EC9E1DFD0F2}"/>
              </a:ext>
            </a:extLst>
          </p:cNvPr>
          <p:cNvSpPr/>
          <p:nvPr/>
        </p:nvSpPr>
        <p:spPr>
          <a:xfrm>
            <a:off x="4241800" y="2279650"/>
            <a:ext cx="914400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BF38DFB2-2772-4A7D-B70A-963CFF081739}"/>
              </a:ext>
            </a:extLst>
          </p:cNvPr>
          <p:cNvSpPr/>
          <p:nvPr/>
        </p:nvSpPr>
        <p:spPr>
          <a:xfrm>
            <a:off x="2898775" y="2344738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245C4AF0-ED37-4B62-A4DF-84D7A947D4BD}"/>
              </a:ext>
            </a:extLst>
          </p:cNvPr>
          <p:cNvSpPr/>
          <p:nvPr/>
        </p:nvSpPr>
        <p:spPr>
          <a:xfrm>
            <a:off x="2232025" y="11461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774A43FE-1C7A-44A5-B2F2-850A69DF036D}"/>
              </a:ext>
            </a:extLst>
          </p:cNvPr>
          <p:cNvSpPr/>
          <p:nvPr/>
        </p:nvSpPr>
        <p:spPr>
          <a:xfrm>
            <a:off x="1517650" y="2365375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F2C38D03-6C24-419A-9C77-0A7CFBBDD537}"/>
              </a:ext>
            </a:extLst>
          </p:cNvPr>
          <p:cNvSpPr/>
          <p:nvPr/>
        </p:nvSpPr>
        <p:spPr>
          <a:xfrm>
            <a:off x="244475" y="2349500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7664" name="TextovéPole 23">
            <a:extLst>
              <a:ext uri="{FF2B5EF4-FFF2-40B4-BE49-F238E27FC236}">
                <a16:creationId xmlns:a16="http://schemas.microsoft.com/office/drawing/2014/main" id="{C9C337CF-BEF2-45DC-AC45-918384C1F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228850"/>
            <a:ext cx="10302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F9B2AFA4-CFFB-4035-A4BF-99EA6D944074}"/>
              </a:ext>
            </a:extLst>
          </p:cNvPr>
          <p:cNvSpPr/>
          <p:nvPr/>
        </p:nvSpPr>
        <p:spPr>
          <a:xfrm>
            <a:off x="7581900" y="1104900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5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8E60DC39-959A-4535-8A48-E67B74BEC114}"/>
              </a:ext>
            </a:extLst>
          </p:cNvPr>
          <p:cNvSpPr/>
          <p:nvPr/>
        </p:nvSpPr>
        <p:spPr>
          <a:xfrm>
            <a:off x="1493838" y="2352675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49197F95-E1F2-428B-A4D7-2617BE00560A}"/>
              </a:ext>
            </a:extLst>
          </p:cNvPr>
          <p:cNvSpPr/>
          <p:nvPr/>
        </p:nvSpPr>
        <p:spPr>
          <a:xfrm>
            <a:off x="103188" y="4703763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grpSp>
        <p:nvGrpSpPr>
          <p:cNvPr id="27668" name="Skupina 5">
            <a:extLst>
              <a:ext uri="{FF2B5EF4-FFF2-40B4-BE49-F238E27FC236}">
                <a16:creationId xmlns:a16="http://schemas.microsoft.com/office/drawing/2014/main" id="{DCC3F683-83F6-45B1-ADF3-193A1D40E55B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4662488"/>
            <a:ext cx="1041400" cy="1016000"/>
            <a:chOff x="7529283" y="4276769"/>
            <a:chExt cx="1040670" cy="1015663"/>
          </a:xfrm>
        </p:grpSpPr>
        <p:sp>
          <p:nvSpPr>
            <p:cNvPr id="28" name="Vývojový diagram: spojnice 27">
              <a:extLst>
                <a:ext uri="{FF2B5EF4-FFF2-40B4-BE49-F238E27FC236}">
                  <a16:creationId xmlns:a16="http://schemas.microsoft.com/office/drawing/2014/main" id="{522570FA-F755-4978-B540-09B96F51FD47}"/>
                </a:ext>
              </a:extLst>
            </p:cNvPr>
            <p:cNvSpPr/>
            <p:nvPr/>
          </p:nvSpPr>
          <p:spPr>
            <a:xfrm>
              <a:off x="7618121" y="4316443"/>
              <a:ext cx="935968" cy="93631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673" name="TextovéPole 3">
              <a:extLst>
                <a:ext uri="{FF2B5EF4-FFF2-40B4-BE49-F238E27FC236}">
                  <a16:creationId xmlns:a16="http://schemas.microsoft.com/office/drawing/2014/main" id="{8C9A3480-A546-4392-8436-78C4BBCFF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9283" y="4276769"/>
              <a:ext cx="10406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7669" name="TextovéPole 7">
            <a:extLst>
              <a:ext uri="{FF2B5EF4-FFF2-40B4-BE49-F238E27FC236}">
                <a16:creationId xmlns:a16="http://schemas.microsoft.com/office/drawing/2014/main" id="{965B2C4B-28FF-4175-A057-AB618C3D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4646613"/>
            <a:ext cx="6111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8BF75402-EF0E-473B-B64B-65FCAC0FC3E2}"/>
              </a:ext>
            </a:extLst>
          </p:cNvPr>
          <p:cNvSpPr/>
          <p:nvPr/>
        </p:nvSpPr>
        <p:spPr>
          <a:xfrm>
            <a:off x="7588250" y="216217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7671" name="TextovéPole 29">
            <a:extLst>
              <a:ext uri="{FF2B5EF4-FFF2-40B4-BE49-F238E27FC236}">
                <a16:creationId xmlns:a16="http://schemas.microsoft.com/office/drawing/2014/main" id="{369D2892-2204-4111-8B4E-1FC740A3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22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polí tak, aby se součet čísel v každé přímce</a:t>
            </a:r>
          </a:p>
          <a:p>
            <a:r>
              <a:rPr lang="cs-CZ" altLang="cs-CZ" sz="2000"/>
              <a:t>rovnal číslu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49983 0.36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9E6642C4-339E-4A65-A735-CDB76913E843}"/>
              </a:ext>
            </a:extLst>
          </p:cNvPr>
          <p:cNvGrpSpPr/>
          <p:nvPr/>
        </p:nvGrpSpPr>
        <p:grpSpPr>
          <a:xfrm>
            <a:off x="467544" y="1521184"/>
            <a:ext cx="4567892" cy="4175674"/>
            <a:chOff x="467544" y="1521184"/>
            <a:chExt cx="4567892" cy="4175674"/>
          </a:xfrm>
          <a:solidFill>
            <a:srgbClr val="FF33CC"/>
          </a:solidFill>
        </p:grpSpPr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D395E520-9A77-4005-9C9D-8CE8BEA542E9}"/>
                </a:ext>
              </a:extLst>
            </p:cNvPr>
            <p:cNvSpPr/>
            <p:nvPr/>
          </p:nvSpPr>
          <p:spPr>
            <a:xfrm>
              <a:off x="467544" y="1628800"/>
              <a:ext cx="4464496" cy="3528392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2B6B4477-76E7-47F2-893B-1B4E834BFDD5}"/>
                </a:ext>
              </a:extLst>
            </p:cNvPr>
            <p:cNvSpPr/>
            <p:nvPr/>
          </p:nvSpPr>
          <p:spPr>
            <a:xfrm rot="3500823">
              <a:off x="1188657" y="1850079"/>
              <a:ext cx="4175674" cy="3517884"/>
            </a:xfrm>
            <a:prstGeom prst="triangl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BEDE3606-A723-4C48-8476-75DEC2F54BD1}"/>
                </a:ext>
              </a:extLst>
            </p:cNvPr>
            <p:cNvCxnSpPr/>
            <p:nvPr/>
          </p:nvCxnSpPr>
          <p:spPr>
            <a:xfrm flipV="1">
              <a:off x="1331640" y="2708920"/>
              <a:ext cx="648072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2681C79E-F71E-42D6-A058-1633FD42295A}"/>
                </a:ext>
              </a:extLst>
            </p:cNvPr>
            <p:cNvCxnSpPr/>
            <p:nvPr/>
          </p:nvCxnSpPr>
          <p:spPr>
            <a:xfrm flipH="1" flipV="1">
              <a:off x="3419872" y="2708920"/>
              <a:ext cx="720080" cy="115212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8B414764-2943-43CC-B4A6-99E274607C73}"/>
                </a:ext>
              </a:extLst>
            </p:cNvPr>
            <p:cNvCxnSpPr/>
            <p:nvPr/>
          </p:nvCxnSpPr>
          <p:spPr>
            <a:xfrm>
              <a:off x="2123728" y="5157192"/>
              <a:ext cx="1296144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5" name="TextovéPole 10">
            <a:extLst>
              <a:ext uri="{FF2B5EF4-FFF2-40B4-BE49-F238E27FC236}">
                <a16:creationId xmlns:a16="http://schemas.microsoft.com/office/drawing/2014/main" id="{B72A1115-824D-4C95-85A9-28BF62A9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3076575"/>
            <a:ext cx="1554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600"/>
              <a:t>26</a:t>
            </a: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745D5292-63AD-4E9C-A2DD-E9FE32FDB25A}"/>
              </a:ext>
            </a:extLst>
          </p:cNvPr>
          <p:cNvSpPr/>
          <p:nvPr/>
        </p:nvSpPr>
        <p:spPr>
          <a:xfrm>
            <a:off x="2452688" y="582612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3</a:t>
            </a: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E9374158-B922-4A9A-A567-3A73249157ED}"/>
              </a:ext>
            </a:extLst>
          </p:cNvPr>
          <p:cNvSpPr/>
          <p:nvPr/>
        </p:nvSpPr>
        <p:spPr>
          <a:xfrm>
            <a:off x="4454525" y="464661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4157A73E-824D-4501-A2A2-793169CF6893}"/>
              </a:ext>
            </a:extLst>
          </p:cNvPr>
          <p:cNvSpPr/>
          <p:nvPr/>
        </p:nvSpPr>
        <p:spPr>
          <a:xfrm>
            <a:off x="3008313" y="470376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B282E296-46C4-47C9-BB3E-20BFA0F37F81}"/>
              </a:ext>
            </a:extLst>
          </p:cNvPr>
          <p:cNvSpPr/>
          <p:nvPr/>
        </p:nvSpPr>
        <p:spPr>
          <a:xfrm>
            <a:off x="1582738" y="4689475"/>
            <a:ext cx="936625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E1E7A39E-CFFB-4F29-8A46-BF73221A7CAA}"/>
              </a:ext>
            </a:extLst>
          </p:cNvPr>
          <p:cNvSpPr/>
          <p:nvPr/>
        </p:nvSpPr>
        <p:spPr>
          <a:xfrm>
            <a:off x="107950" y="46894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A35F1870-FD82-46D0-B4F8-3F28F27FF948}"/>
              </a:ext>
            </a:extLst>
          </p:cNvPr>
          <p:cNvSpPr/>
          <p:nvPr/>
        </p:nvSpPr>
        <p:spPr>
          <a:xfrm>
            <a:off x="969963" y="3402013"/>
            <a:ext cx="935037" cy="935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B1837047-2B17-4E02-96A3-9B89B34D2159}"/>
              </a:ext>
            </a:extLst>
          </p:cNvPr>
          <p:cNvSpPr/>
          <p:nvPr/>
        </p:nvSpPr>
        <p:spPr>
          <a:xfrm>
            <a:off x="3773488" y="3379788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BF87DE96-8730-48D9-B6BF-FB51249BE232}"/>
              </a:ext>
            </a:extLst>
          </p:cNvPr>
          <p:cNvSpPr/>
          <p:nvPr/>
        </p:nvSpPr>
        <p:spPr>
          <a:xfrm>
            <a:off x="4241800" y="2279650"/>
            <a:ext cx="914400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CC1587DB-88FC-46CE-82CF-B64A1C159684}"/>
              </a:ext>
            </a:extLst>
          </p:cNvPr>
          <p:cNvSpPr/>
          <p:nvPr/>
        </p:nvSpPr>
        <p:spPr>
          <a:xfrm>
            <a:off x="2898775" y="2344738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5BA4C4CA-BD24-4F39-8BA7-CC4524402392}"/>
              </a:ext>
            </a:extLst>
          </p:cNvPr>
          <p:cNvSpPr/>
          <p:nvPr/>
        </p:nvSpPr>
        <p:spPr>
          <a:xfrm>
            <a:off x="2232025" y="1146175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9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BB554123-F980-4755-AEB1-B694BDF3A77B}"/>
              </a:ext>
            </a:extLst>
          </p:cNvPr>
          <p:cNvSpPr/>
          <p:nvPr/>
        </p:nvSpPr>
        <p:spPr>
          <a:xfrm>
            <a:off x="1517650" y="2365375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?</a:t>
            </a: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E6ADD6F3-33A4-40A8-AFA4-20B372065F95}"/>
              </a:ext>
            </a:extLst>
          </p:cNvPr>
          <p:cNvSpPr/>
          <p:nvPr/>
        </p:nvSpPr>
        <p:spPr>
          <a:xfrm>
            <a:off x="244475" y="2349500"/>
            <a:ext cx="935038" cy="935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4</a:t>
            </a:r>
          </a:p>
        </p:txBody>
      </p:sp>
      <p:sp>
        <p:nvSpPr>
          <p:cNvPr id="28688" name="TextovéPole 23">
            <a:extLst>
              <a:ext uri="{FF2B5EF4-FFF2-40B4-BE49-F238E27FC236}">
                <a16:creationId xmlns:a16="http://schemas.microsoft.com/office/drawing/2014/main" id="{3D0ED8AC-556A-491E-82D2-DC24262C8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228850"/>
            <a:ext cx="10302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E7983224-0636-4FAF-A23E-DFFDF8500B65}"/>
              </a:ext>
            </a:extLst>
          </p:cNvPr>
          <p:cNvSpPr/>
          <p:nvPr/>
        </p:nvSpPr>
        <p:spPr>
          <a:xfrm>
            <a:off x="7581900" y="1104900"/>
            <a:ext cx="935038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5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F8A2DFDD-2D97-46A5-A043-94B6F82C4EA7}"/>
              </a:ext>
            </a:extLst>
          </p:cNvPr>
          <p:cNvSpPr/>
          <p:nvPr/>
        </p:nvSpPr>
        <p:spPr>
          <a:xfrm>
            <a:off x="1493838" y="2352675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1006B86A-0FB2-4987-9B5A-5C6CB8221611}"/>
              </a:ext>
            </a:extLst>
          </p:cNvPr>
          <p:cNvSpPr/>
          <p:nvPr/>
        </p:nvSpPr>
        <p:spPr>
          <a:xfrm>
            <a:off x="103188" y="4703763"/>
            <a:ext cx="935037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1</a:t>
            </a:r>
          </a:p>
        </p:txBody>
      </p:sp>
      <p:grpSp>
        <p:nvGrpSpPr>
          <p:cNvPr id="28692" name="Skupina 5">
            <a:extLst>
              <a:ext uri="{FF2B5EF4-FFF2-40B4-BE49-F238E27FC236}">
                <a16:creationId xmlns:a16="http://schemas.microsoft.com/office/drawing/2014/main" id="{EA75E32F-3E58-408A-851D-347288A59A63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4649788"/>
            <a:ext cx="1041400" cy="1016000"/>
            <a:chOff x="7529283" y="4276769"/>
            <a:chExt cx="1040670" cy="1015663"/>
          </a:xfrm>
        </p:grpSpPr>
        <p:sp>
          <p:nvSpPr>
            <p:cNvPr id="28" name="Vývojový diagram: spojnice 27">
              <a:extLst>
                <a:ext uri="{FF2B5EF4-FFF2-40B4-BE49-F238E27FC236}">
                  <a16:creationId xmlns:a16="http://schemas.microsoft.com/office/drawing/2014/main" id="{1B23B0FC-BDB2-42CD-89A1-F81CC9262F5F}"/>
                </a:ext>
              </a:extLst>
            </p:cNvPr>
            <p:cNvSpPr/>
            <p:nvPr/>
          </p:nvSpPr>
          <p:spPr>
            <a:xfrm>
              <a:off x="7618121" y="4316443"/>
              <a:ext cx="935968" cy="93631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696" name="TextovéPole 3">
              <a:extLst>
                <a:ext uri="{FF2B5EF4-FFF2-40B4-BE49-F238E27FC236}">
                  <a16:creationId xmlns:a16="http://schemas.microsoft.com/office/drawing/2014/main" id="{BD71F24A-8F92-4360-BF59-DCED026D9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9283" y="4276769"/>
              <a:ext cx="10406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60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773FB0A6-BF6D-4CBC-B8B8-0D766DCA5282}"/>
              </a:ext>
            </a:extLst>
          </p:cNvPr>
          <p:cNvSpPr/>
          <p:nvPr/>
        </p:nvSpPr>
        <p:spPr>
          <a:xfrm>
            <a:off x="3008313" y="4703763"/>
            <a:ext cx="936625" cy="936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7</a:t>
            </a:r>
          </a:p>
        </p:txBody>
      </p:sp>
      <p:sp>
        <p:nvSpPr>
          <p:cNvPr id="28694" name="TextovéPole 29">
            <a:extLst>
              <a:ext uri="{FF2B5EF4-FFF2-40B4-BE49-F238E27FC236}">
                <a16:creationId xmlns:a16="http://schemas.microsoft.com/office/drawing/2014/main" id="{A12BA39A-BC35-4C55-8DB7-0ACCBB90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22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polí tak, aby se součet čísel v každé přímce</a:t>
            </a:r>
          </a:p>
          <a:p>
            <a:r>
              <a:rPr lang="cs-CZ" altLang="cs-CZ" sz="2000"/>
              <a:t>rovnal číslu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41198 0.3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8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DE75713-66B1-46C8-AB8B-4D8AAA61795A}"/>
              </a:ext>
            </a:extLst>
          </p:cNvPr>
          <p:cNvSpPr/>
          <p:nvPr/>
        </p:nvSpPr>
        <p:spPr>
          <a:xfrm>
            <a:off x="971550" y="2276475"/>
            <a:ext cx="1439863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944DE54-90E7-46DA-9196-C64D1273B705}"/>
              </a:ext>
            </a:extLst>
          </p:cNvPr>
          <p:cNvSpPr/>
          <p:nvPr/>
        </p:nvSpPr>
        <p:spPr>
          <a:xfrm>
            <a:off x="971550" y="3716338"/>
            <a:ext cx="1439863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84315E-4308-4DAA-A725-5C563C77C9D7}"/>
              </a:ext>
            </a:extLst>
          </p:cNvPr>
          <p:cNvSpPr/>
          <p:nvPr/>
        </p:nvSpPr>
        <p:spPr>
          <a:xfrm>
            <a:off x="2411413" y="2276475"/>
            <a:ext cx="1439862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A1728C-FF87-4B2D-9512-88DF55945463}"/>
              </a:ext>
            </a:extLst>
          </p:cNvPr>
          <p:cNvSpPr/>
          <p:nvPr/>
        </p:nvSpPr>
        <p:spPr>
          <a:xfrm>
            <a:off x="2411413" y="3716338"/>
            <a:ext cx="1439862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FA19BDF6-F900-482B-8139-6CBC47E4D662}"/>
              </a:ext>
            </a:extLst>
          </p:cNvPr>
          <p:cNvSpPr/>
          <p:nvPr/>
        </p:nvSpPr>
        <p:spPr>
          <a:xfrm>
            <a:off x="2092325" y="4645025"/>
            <a:ext cx="792163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E2A95A67-456E-45EA-9988-39F6910FEF42}"/>
              </a:ext>
            </a:extLst>
          </p:cNvPr>
          <p:cNvSpPr/>
          <p:nvPr/>
        </p:nvSpPr>
        <p:spPr>
          <a:xfrm>
            <a:off x="625475" y="4668838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E00FE37F-CFE4-40D5-AA7D-DD9AA7EAFDEE}"/>
              </a:ext>
            </a:extLst>
          </p:cNvPr>
          <p:cNvSpPr/>
          <p:nvPr/>
        </p:nvSpPr>
        <p:spPr>
          <a:xfrm>
            <a:off x="3532188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95BCE58B-8420-498C-9059-B4A8ED1BE96A}"/>
              </a:ext>
            </a:extLst>
          </p:cNvPr>
          <p:cNvSpPr/>
          <p:nvPr/>
        </p:nvSpPr>
        <p:spPr>
          <a:xfrm>
            <a:off x="2092325" y="3249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72970098-71AA-4118-8FC4-BFBCD98BD902}"/>
              </a:ext>
            </a:extLst>
          </p:cNvPr>
          <p:cNvSpPr/>
          <p:nvPr/>
        </p:nvSpPr>
        <p:spPr>
          <a:xfrm>
            <a:off x="576263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9C411CC6-8322-47FF-B22E-967DD233CC24}"/>
              </a:ext>
            </a:extLst>
          </p:cNvPr>
          <p:cNvSpPr/>
          <p:nvPr/>
        </p:nvSpPr>
        <p:spPr>
          <a:xfrm>
            <a:off x="3455988" y="1841500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93CA801D-1921-47A6-935E-445CFFA1E120}"/>
              </a:ext>
            </a:extLst>
          </p:cNvPr>
          <p:cNvSpPr/>
          <p:nvPr/>
        </p:nvSpPr>
        <p:spPr>
          <a:xfrm>
            <a:off x="2092325" y="1852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35D17735-FA75-4D3C-BFAF-72D6D91D2263}"/>
              </a:ext>
            </a:extLst>
          </p:cNvPr>
          <p:cNvSpPr/>
          <p:nvPr/>
        </p:nvSpPr>
        <p:spPr>
          <a:xfrm>
            <a:off x="576263" y="1852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3CF61001-37EA-4265-9D47-EE1551BC9963}"/>
              </a:ext>
            </a:extLst>
          </p:cNvPr>
          <p:cNvSpPr/>
          <p:nvPr/>
        </p:nvSpPr>
        <p:spPr>
          <a:xfrm>
            <a:off x="3532188" y="4646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711" name="TextovéPole 18">
            <a:extLst>
              <a:ext uri="{FF2B5EF4-FFF2-40B4-BE49-F238E27FC236}">
                <a16:creationId xmlns:a16="http://schemas.microsoft.com/office/drawing/2014/main" id="{6C6B9D12-36C0-4D06-B089-CFDE2881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18653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4</a:t>
            </a:r>
          </a:p>
        </p:txBody>
      </p:sp>
      <p:sp>
        <p:nvSpPr>
          <p:cNvPr id="29712" name="TextovéPole 19">
            <a:extLst>
              <a:ext uri="{FF2B5EF4-FFF2-40B4-BE49-F238E27FC236}">
                <a16:creationId xmlns:a16="http://schemas.microsoft.com/office/drawing/2014/main" id="{3B314819-FF04-445C-97AB-FABEE8266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8526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8</a:t>
            </a:r>
          </a:p>
        </p:txBody>
      </p:sp>
      <p:sp>
        <p:nvSpPr>
          <p:cNvPr id="29713" name="TextovéPole 20">
            <a:extLst>
              <a:ext uri="{FF2B5EF4-FFF2-40B4-BE49-F238E27FC236}">
                <a16:creationId xmlns:a16="http://schemas.microsoft.com/office/drawing/2014/main" id="{539E610E-FFE1-4CDA-9F83-7B64E5653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32353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1</a:t>
            </a:r>
          </a:p>
        </p:txBody>
      </p:sp>
      <p:sp>
        <p:nvSpPr>
          <p:cNvPr id="29714" name="TextovéPole 21">
            <a:extLst>
              <a:ext uri="{FF2B5EF4-FFF2-40B4-BE49-F238E27FC236}">
                <a16:creationId xmlns:a16="http://schemas.microsoft.com/office/drawing/2014/main" id="{3ED7651C-71CB-490F-8F38-3ADE8229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6863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9</a:t>
            </a:r>
          </a:p>
        </p:txBody>
      </p:sp>
      <p:sp>
        <p:nvSpPr>
          <p:cNvPr id="29715" name="TextovéPole 22">
            <a:extLst>
              <a:ext uri="{FF2B5EF4-FFF2-40B4-BE49-F238E27FC236}">
                <a16:creationId xmlns:a16="http://schemas.microsoft.com/office/drawing/2014/main" id="{50C2067B-0413-4FE6-80BE-1BEB75ACC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6577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2</a:t>
            </a:r>
          </a:p>
        </p:txBody>
      </p:sp>
      <p:sp>
        <p:nvSpPr>
          <p:cNvPr id="24" name="Šipka: pětiúhelník 23">
            <a:extLst>
              <a:ext uri="{FF2B5EF4-FFF2-40B4-BE49-F238E27FC236}">
                <a16:creationId xmlns:a16="http://schemas.microsoft.com/office/drawing/2014/main" id="{E7CF0E09-B05D-4864-A3B2-1C635F8E8A52}"/>
              </a:ext>
            </a:extLst>
          </p:cNvPr>
          <p:cNvSpPr/>
          <p:nvPr/>
        </p:nvSpPr>
        <p:spPr>
          <a:xfrm>
            <a:off x="4248150" y="1781175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: pětiúhelník 24">
            <a:extLst>
              <a:ext uri="{FF2B5EF4-FFF2-40B4-BE49-F238E27FC236}">
                <a16:creationId xmlns:a16="http://schemas.microsoft.com/office/drawing/2014/main" id="{C9F6545A-4848-4AE7-9319-49123A7DC651}"/>
              </a:ext>
            </a:extLst>
          </p:cNvPr>
          <p:cNvSpPr/>
          <p:nvPr/>
        </p:nvSpPr>
        <p:spPr>
          <a:xfrm rot="5400000">
            <a:off x="3375026" y="5581650"/>
            <a:ext cx="1122362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Šipka: pětiúhelník 25">
            <a:extLst>
              <a:ext uri="{FF2B5EF4-FFF2-40B4-BE49-F238E27FC236}">
                <a16:creationId xmlns:a16="http://schemas.microsoft.com/office/drawing/2014/main" id="{7F351F46-C016-4215-8811-E5121825A088}"/>
              </a:ext>
            </a:extLst>
          </p:cNvPr>
          <p:cNvSpPr/>
          <p:nvPr/>
        </p:nvSpPr>
        <p:spPr>
          <a:xfrm rot="5400000">
            <a:off x="1977232" y="558879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: pětiúhelník 26">
            <a:extLst>
              <a:ext uri="{FF2B5EF4-FFF2-40B4-BE49-F238E27FC236}">
                <a16:creationId xmlns:a16="http://schemas.microsoft.com/office/drawing/2014/main" id="{0EB30572-4E6C-419C-ABB2-4763965B34AE}"/>
              </a:ext>
            </a:extLst>
          </p:cNvPr>
          <p:cNvSpPr/>
          <p:nvPr/>
        </p:nvSpPr>
        <p:spPr>
          <a:xfrm rot="5400000">
            <a:off x="424657" y="559514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: pětiúhelník 27">
            <a:extLst>
              <a:ext uri="{FF2B5EF4-FFF2-40B4-BE49-F238E27FC236}">
                <a16:creationId xmlns:a16="http://schemas.microsoft.com/office/drawing/2014/main" id="{701C8FA8-7594-42D8-832A-F8EE7BBEB809}"/>
              </a:ext>
            </a:extLst>
          </p:cNvPr>
          <p:cNvSpPr/>
          <p:nvPr/>
        </p:nvSpPr>
        <p:spPr>
          <a:xfrm>
            <a:off x="4356100" y="3176588"/>
            <a:ext cx="1122363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: pětiúhelník 28">
            <a:extLst>
              <a:ext uri="{FF2B5EF4-FFF2-40B4-BE49-F238E27FC236}">
                <a16:creationId xmlns:a16="http://schemas.microsoft.com/office/drawing/2014/main" id="{FF475BC7-23F1-46DB-BECE-1E6C016C6FE8}"/>
              </a:ext>
            </a:extLst>
          </p:cNvPr>
          <p:cNvSpPr/>
          <p:nvPr/>
        </p:nvSpPr>
        <p:spPr>
          <a:xfrm>
            <a:off x="4343400" y="4595813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722" name="TextovéPole 29">
            <a:extLst>
              <a:ext uri="{FF2B5EF4-FFF2-40B4-BE49-F238E27FC236}">
                <a16:creationId xmlns:a16="http://schemas.microsoft.com/office/drawing/2014/main" id="{5BCBE20E-04BC-4C22-A02A-27F5F1D43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1836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9723" name="TextovéPole 30">
            <a:extLst>
              <a:ext uri="{FF2B5EF4-FFF2-40B4-BE49-F238E27FC236}">
                <a16:creationId xmlns:a16="http://schemas.microsoft.com/office/drawing/2014/main" id="{032CA8EA-A42D-4DD9-B352-C82C5653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32543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9724" name="TextovéPole 31">
            <a:extLst>
              <a:ext uri="{FF2B5EF4-FFF2-40B4-BE49-F238E27FC236}">
                <a16:creationId xmlns:a16="http://schemas.microsoft.com/office/drawing/2014/main" id="{173E9785-DBC4-49B6-986A-AFF6C8955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630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9725" name="TextovéPole 32">
            <a:extLst>
              <a:ext uri="{FF2B5EF4-FFF2-40B4-BE49-F238E27FC236}">
                <a16:creationId xmlns:a16="http://schemas.microsoft.com/office/drawing/2014/main" id="{5348ACC9-CDD5-4256-A894-AA1610EB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9726" name="TextovéPole 33">
            <a:extLst>
              <a:ext uri="{FF2B5EF4-FFF2-40B4-BE49-F238E27FC236}">
                <a16:creationId xmlns:a16="http://schemas.microsoft.com/office/drawing/2014/main" id="{E5AA192D-7C5F-4A98-A78A-5FEA132F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727" name="TextovéPole 34">
            <a:extLst>
              <a:ext uri="{FF2B5EF4-FFF2-40B4-BE49-F238E27FC236}">
                <a16:creationId xmlns:a16="http://schemas.microsoft.com/office/drawing/2014/main" id="{C898DF52-36E4-4D1D-95E0-4372BFDF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4197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CFF09B98-4E81-45B9-818D-20A08BBC547E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2500313"/>
            <a:ext cx="792162" cy="792162"/>
            <a:chOff x="7841108" y="2499767"/>
            <a:chExt cx="792088" cy="792088"/>
          </a:xfrm>
        </p:grpSpPr>
        <p:sp>
          <p:nvSpPr>
            <p:cNvPr id="16" name="Vývojový diagram: spojnice 15">
              <a:extLst>
                <a:ext uri="{FF2B5EF4-FFF2-40B4-BE49-F238E27FC236}">
                  <a16:creationId xmlns:a16="http://schemas.microsoft.com/office/drawing/2014/main" id="{954D0E91-2EBE-42FA-A0E0-056BDFE1C33F}"/>
                </a:ext>
              </a:extLst>
            </p:cNvPr>
            <p:cNvSpPr/>
            <p:nvPr/>
          </p:nvSpPr>
          <p:spPr>
            <a:xfrm>
              <a:off x="7841108" y="249976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741" name="TextovéPole 35">
              <a:extLst>
                <a:ext uri="{FF2B5EF4-FFF2-40B4-BE49-F238E27FC236}">
                  <a16:creationId xmlns:a16="http://schemas.microsoft.com/office/drawing/2014/main" id="{12C497EC-12B1-4DB6-99DC-17AF15318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2521337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46771701-01C0-48E6-A90E-9C796DC9A24A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4679950"/>
            <a:ext cx="792162" cy="792163"/>
            <a:chOff x="7841108" y="4761148"/>
            <a:chExt cx="792088" cy="792088"/>
          </a:xfrm>
        </p:grpSpPr>
        <p:sp>
          <p:nvSpPr>
            <p:cNvPr id="6" name="Vývojový diagram: spojnice 5">
              <a:extLst>
                <a:ext uri="{FF2B5EF4-FFF2-40B4-BE49-F238E27FC236}">
                  <a16:creationId xmlns:a16="http://schemas.microsoft.com/office/drawing/2014/main" id="{4CD2AD56-EC4C-4462-999F-B13060D382E8}"/>
                </a:ext>
              </a:extLst>
            </p:cNvPr>
            <p:cNvSpPr/>
            <p:nvPr/>
          </p:nvSpPr>
          <p:spPr>
            <a:xfrm>
              <a:off x="7841108" y="4761148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739" name="TextovéPole 37">
              <a:extLst>
                <a:ext uri="{FF2B5EF4-FFF2-40B4-BE49-F238E27FC236}">
                  <a16:creationId xmlns:a16="http://schemas.microsoft.com/office/drawing/2014/main" id="{A8297104-CC5E-4C23-9C69-C737C38A0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476114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B4ADD35E-D294-4740-B612-4FB67673AF51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1427163"/>
            <a:ext cx="792162" cy="792162"/>
            <a:chOff x="7841108" y="1427287"/>
            <a:chExt cx="792088" cy="792088"/>
          </a:xfrm>
        </p:grpSpPr>
        <p:sp>
          <p:nvSpPr>
            <p:cNvPr id="17" name="Vývojový diagram: spojnice 16">
              <a:extLst>
                <a:ext uri="{FF2B5EF4-FFF2-40B4-BE49-F238E27FC236}">
                  <a16:creationId xmlns:a16="http://schemas.microsoft.com/office/drawing/2014/main" id="{EB4D00A7-66DF-4EE8-9563-6B5E8EE72D0E}"/>
                </a:ext>
              </a:extLst>
            </p:cNvPr>
            <p:cNvSpPr/>
            <p:nvPr/>
          </p:nvSpPr>
          <p:spPr>
            <a:xfrm>
              <a:off x="7841108" y="142728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737" name="TextovéPole 41">
              <a:extLst>
                <a:ext uri="{FF2B5EF4-FFF2-40B4-BE49-F238E27FC236}">
                  <a16:creationId xmlns:a16="http://schemas.microsoft.com/office/drawing/2014/main" id="{993B5DAD-B4E4-404C-B274-A8228674C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146938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29731" name="TextovéPole 46">
            <a:extLst>
              <a:ext uri="{FF2B5EF4-FFF2-40B4-BE49-F238E27FC236}">
                <a16:creationId xmlns:a16="http://schemas.microsoft.com/office/drawing/2014/main" id="{C03FE2DD-8502-468B-A279-7CE5FEF7E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22103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FC7116E-76AC-492F-9260-2C3BC9E77B8B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3571875"/>
            <a:ext cx="792162" cy="792163"/>
            <a:chOff x="7841108" y="3572247"/>
            <a:chExt cx="792088" cy="792088"/>
          </a:xfrm>
        </p:grpSpPr>
        <p:sp>
          <p:nvSpPr>
            <p:cNvPr id="15" name="Vývojový diagram: spojnice 14">
              <a:extLst>
                <a:ext uri="{FF2B5EF4-FFF2-40B4-BE49-F238E27FC236}">
                  <a16:creationId xmlns:a16="http://schemas.microsoft.com/office/drawing/2014/main" id="{33C54680-5A39-4F63-A1FD-FFE79BE9C393}"/>
                </a:ext>
              </a:extLst>
            </p:cNvPr>
            <p:cNvSpPr/>
            <p:nvPr/>
          </p:nvSpPr>
          <p:spPr>
            <a:xfrm>
              <a:off x="7841108" y="357224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735" name="TextovéPole 39">
              <a:extLst>
                <a:ext uri="{FF2B5EF4-FFF2-40B4-BE49-F238E27FC236}">
                  <a16:creationId xmlns:a16="http://schemas.microsoft.com/office/drawing/2014/main" id="{EB96081E-7C60-47AF-BA4A-23E7B42B8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3581995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9733" name="TextovéPole 47">
            <a:extLst>
              <a:ext uri="{FF2B5EF4-FFF2-40B4-BE49-F238E27FC236}">
                <a16:creationId xmlns:a16="http://schemas.microsoft.com/office/drawing/2014/main" id="{8043B879-4025-41A4-BC4B-6243570F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116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tak, aby v řadách a sloupcích vyšly</a:t>
            </a:r>
          </a:p>
          <a:p>
            <a:r>
              <a:rPr lang="cs-CZ" altLang="cs-CZ" sz="2000"/>
              <a:t>předepsané součty.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47118 -0.05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6E1EE13-CF62-4C1E-BAA8-495B89C412EF}"/>
              </a:ext>
            </a:extLst>
          </p:cNvPr>
          <p:cNvSpPr/>
          <p:nvPr/>
        </p:nvSpPr>
        <p:spPr>
          <a:xfrm>
            <a:off x="971550" y="2276475"/>
            <a:ext cx="1439863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B56549-2363-4B3E-B5A1-F883C7B61311}"/>
              </a:ext>
            </a:extLst>
          </p:cNvPr>
          <p:cNvSpPr/>
          <p:nvPr/>
        </p:nvSpPr>
        <p:spPr>
          <a:xfrm>
            <a:off x="971550" y="3716338"/>
            <a:ext cx="1439863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1A903AA-5961-4EC4-9C0E-E1B7909B8478}"/>
              </a:ext>
            </a:extLst>
          </p:cNvPr>
          <p:cNvSpPr/>
          <p:nvPr/>
        </p:nvSpPr>
        <p:spPr>
          <a:xfrm>
            <a:off x="2411413" y="2276475"/>
            <a:ext cx="1439862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CF55C5-FC12-4561-91BB-AAEE14303E63}"/>
              </a:ext>
            </a:extLst>
          </p:cNvPr>
          <p:cNvSpPr/>
          <p:nvPr/>
        </p:nvSpPr>
        <p:spPr>
          <a:xfrm>
            <a:off x="2411413" y="3716338"/>
            <a:ext cx="1439862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38275DD7-0B6E-476D-AAE9-E5F1519BED36}"/>
              </a:ext>
            </a:extLst>
          </p:cNvPr>
          <p:cNvSpPr/>
          <p:nvPr/>
        </p:nvSpPr>
        <p:spPr>
          <a:xfrm>
            <a:off x="2092325" y="4645025"/>
            <a:ext cx="792163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764456A4-F5E7-4B59-B23A-FC481F968901}"/>
              </a:ext>
            </a:extLst>
          </p:cNvPr>
          <p:cNvSpPr/>
          <p:nvPr/>
        </p:nvSpPr>
        <p:spPr>
          <a:xfrm>
            <a:off x="625475" y="4668838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1AA5C15B-EDCC-4AA3-B35C-D6296609B58E}"/>
              </a:ext>
            </a:extLst>
          </p:cNvPr>
          <p:cNvSpPr/>
          <p:nvPr/>
        </p:nvSpPr>
        <p:spPr>
          <a:xfrm>
            <a:off x="3532188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03269EA7-E87E-48DA-8A82-5CBA706DB18D}"/>
              </a:ext>
            </a:extLst>
          </p:cNvPr>
          <p:cNvSpPr/>
          <p:nvPr/>
        </p:nvSpPr>
        <p:spPr>
          <a:xfrm>
            <a:off x="2092325" y="3249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95715CFE-93DE-43D9-98DD-B6D7153690AB}"/>
              </a:ext>
            </a:extLst>
          </p:cNvPr>
          <p:cNvSpPr/>
          <p:nvPr/>
        </p:nvSpPr>
        <p:spPr>
          <a:xfrm>
            <a:off x="576263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5C8BD5FE-E444-4965-BBF5-4FD459AFA179}"/>
              </a:ext>
            </a:extLst>
          </p:cNvPr>
          <p:cNvSpPr/>
          <p:nvPr/>
        </p:nvSpPr>
        <p:spPr>
          <a:xfrm>
            <a:off x="3455988" y="1841500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AB2A90B3-1D97-484B-ABBE-D7888401BE51}"/>
              </a:ext>
            </a:extLst>
          </p:cNvPr>
          <p:cNvSpPr/>
          <p:nvPr/>
        </p:nvSpPr>
        <p:spPr>
          <a:xfrm>
            <a:off x="2092325" y="1852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763B30D0-549E-472E-B350-B54C5E06F796}"/>
              </a:ext>
            </a:extLst>
          </p:cNvPr>
          <p:cNvSpPr/>
          <p:nvPr/>
        </p:nvSpPr>
        <p:spPr>
          <a:xfrm>
            <a:off x="576263" y="1852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8DF7CD50-03A1-43CC-9784-5E7D75E94C8B}"/>
              </a:ext>
            </a:extLst>
          </p:cNvPr>
          <p:cNvSpPr/>
          <p:nvPr/>
        </p:nvSpPr>
        <p:spPr>
          <a:xfrm>
            <a:off x="3532188" y="4646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35" name="TextovéPole 18">
            <a:extLst>
              <a:ext uri="{FF2B5EF4-FFF2-40B4-BE49-F238E27FC236}">
                <a16:creationId xmlns:a16="http://schemas.microsoft.com/office/drawing/2014/main" id="{2CFDC639-8DEC-4632-9570-653C01AA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18653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4</a:t>
            </a:r>
          </a:p>
        </p:txBody>
      </p:sp>
      <p:sp>
        <p:nvSpPr>
          <p:cNvPr id="30736" name="TextovéPole 19">
            <a:extLst>
              <a:ext uri="{FF2B5EF4-FFF2-40B4-BE49-F238E27FC236}">
                <a16:creationId xmlns:a16="http://schemas.microsoft.com/office/drawing/2014/main" id="{CFFED013-9AE7-4FA9-AC59-E84DFA74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8526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8</a:t>
            </a:r>
          </a:p>
        </p:txBody>
      </p:sp>
      <p:sp>
        <p:nvSpPr>
          <p:cNvPr id="30737" name="TextovéPole 20">
            <a:extLst>
              <a:ext uri="{FF2B5EF4-FFF2-40B4-BE49-F238E27FC236}">
                <a16:creationId xmlns:a16="http://schemas.microsoft.com/office/drawing/2014/main" id="{31CCF5D4-7BC5-4E6B-BF2E-717D26FB2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32353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1</a:t>
            </a:r>
          </a:p>
        </p:txBody>
      </p:sp>
      <p:sp>
        <p:nvSpPr>
          <p:cNvPr id="30738" name="TextovéPole 21">
            <a:extLst>
              <a:ext uri="{FF2B5EF4-FFF2-40B4-BE49-F238E27FC236}">
                <a16:creationId xmlns:a16="http://schemas.microsoft.com/office/drawing/2014/main" id="{2203A267-6B03-4F1E-AE29-EAEBE532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6863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9</a:t>
            </a:r>
          </a:p>
        </p:txBody>
      </p:sp>
      <p:sp>
        <p:nvSpPr>
          <p:cNvPr id="30739" name="TextovéPole 22">
            <a:extLst>
              <a:ext uri="{FF2B5EF4-FFF2-40B4-BE49-F238E27FC236}">
                <a16:creationId xmlns:a16="http://schemas.microsoft.com/office/drawing/2014/main" id="{E1B72C42-47C0-45D6-BE63-732C6078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6577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2</a:t>
            </a:r>
          </a:p>
        </p:txBody>
      </p:sp>
      <p:sp>
        <p:nvSpPr>
          <p:cNvPr id="24" name="Šipka: pětiúhelník 23">
            <a:extLst>
              <a:ext uri="{FF2B5EF4-FFF2-40B4-BE49-F238E27FC236}">
                <a16:creationId xmlns:a16="http://schemas.microsoft.com/office/drawing/2014/main" id="{CA81552A-89C4-43E5-AEFC-B317DFF2E45F}"/>
              </a:ext>
            </a:extLst>
          </p:cNvPr>
          <p:cNvSpPr/>
          <p:nvPr/>
        </p:nvSpPr>
        <p:spPr>
          <a:xfrm>
            <a:off x="4248150" y="1781175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: pětiúhelník 24">
            <a:extLst>
              <a:ext uri="{FF2B5EF4-FFF2-40B4-BE49-F238E27FC236}">
                <a16:creationId xmlns:a16="http://schemas.microsoft.com/office/drawing/2014/main" id="{54410D7A-327F-4458-8D7A-9DD00B9FB82A}"/>
              </a:ext>
            </a:extLst>
          </p:cNvPr>
          <p:cNvSpPr/>
          <p:nvPr/>
        </p:nvSpPr>
        <p:spPr>
          <a:xfrm rot="5400000">
            <a:off x="3375026" y="5581650"/>
            <a:ext cx="1122362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Šipka: pětiúhelník 25">
            <a:extLst>
              <a:ext uri="{FF2B5EF4-FFF2-40B4-BE49-F238E27FC236}">
                <a16:creationId xmlns:a16="http://schemas.microsoft.com/office/drawing/2014/main" id="{F1C96F27-D919-40AD-9E21-FA6D3A1E9263}"/>
              </a:ext>
            </a:extLst>
          </p:cNvPr>
          <p:cNvSpPr/>
          <p:nvPr/>
        </p:nvSpPr>
        <p:spPr>
          <a:xfrm rot="5400000">
            <a:off x="1977232" y="558879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: pětiúhelník 26">
            <a:extLst>
              <a:ext uri="{FF2B5EF4-FFF2-40B4-BE49-F238E27FC236}">
                <a16:creationId xmlns:a16="http://schemas.microsoft.com/office/drawing/2014/main" id="{E2558349-D532-483D-A9AB-2B9D117AEFCA}"/>
              </a:ext>
            </a:extLst>
          </p:cNvPr>
          <p:cNvSpPr/>
          <p:nvPr/>
        </p:nvSpPr>
        <p:spPr>
          <a:xfrm rot="5400000">
            <a:off x="424657" y="559514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: pětiúhelník 27">
            <a:extLst>
              <a:ext uri="{FF2B5EF4-FFF2-40B4-BE49-F238E27FC236}">
                <a16:creationId xmlns:a16="http://schemas.microsoft.com/office/drawing/2014/main" id="{D58EB723-B824-40C4-B0F3-A4DFE63A2546}"/>
              </a:ext>
            </a:extLst>
          </p:cNvPr>
          <p:cNvSpPr/>
          <p:nvPr/>
        </p:nvSpPr>
        <p:spPr>
          <a:xfrm>
            <a:off x="4356100" y="3176588"/>
            <a:ext cx="1122363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: pětiúhelník 28">
            <a:extLst>
              <a:ext uri="{FF2B5EF4-FFF2-40B4-BE49-F238E27FC236}">
                <a16:creationId xmlns:a16="http://schemas.microsoft.com/office/drawing/2014/main" id="{16BFC9B2-1DE4-45C6-B60D-C997A90FD502}"/>
              </a:ext>
            </a:extLst>
          </p:cNvPr>
          <p:cNvSpPr/>
          <p:nvPr/>
        </p:nvSpPr>
        <p:spPr>
          <a:xfrm>
            <a:off x="4343400" y="4595813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46" name="TextovéPole 29">
            <a:extLst>
              <a:ext uri="{FF2B5EF4-FFF2-40B4-BE49-F238E27FC236}">
                <a16:creationId xmlns:a16="http://schemas.microsoft.com/office/drawing/2014/main" id="{219EEC4B-3D55-40AA-A11F-11FC4219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1836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0747" name="TextovéPole 30">
            <a:extLst>
              <a:ext uri="{FF2B5EF4-FFF2-40B4-BE49-F238E27FC236}">
                <a16:creationId xmlns:a16="http://schemas.microsoft.com/office/drawing/2014/main" id="{8AED83C3-E8B7-4ECE-8CDF-DDF0868E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32543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748" name="TextovéPole 31">
            <a:extLst>
              <a:ext uri="{FF2B5EF4-FFF2-40B4-BE49-F238E27FC236}">
                <a16:creationId xmlns:a16="http://schemas.microsoft.com/office/drawing/2014/main" id="{2E3126E4-79B2-4DB6-90FA-15F94320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630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0749" name="TextovéPole 32">
            <a:extLst>
              <a:ext uri="{FF2B5EF4-FFF2-40B4-BE49-F238E27FC236}">
                <a16:creationId xmlns:a16="http://schemas.microsoft.com/office/drawing/2014/main" id="{F1E5B1BC-CF0A-4D31-9D06-EBEE7524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0750" name="TextovéPole 33">
            <a:extLst>
              <a:ext uri="{FF2B5EF4-FFF2-40B4-BE49-F238E27FC236}">
                <a16:creationId xmlns:a16="http://schemas.microsoft.com/office/drawing/2014/main" id="{9A7AE2D5-22DE-407E-9F08-31C8FD3C8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0751" name="TextovéPole 34">
            <a:extLst>
              <a:ext uri="{FF2B5EF4-FFF2-40B4-BE49-F238E27FC236}">
                <a16:creationId xmlns:a16="http://schemas.microsoft.com/office/drawing/2014/main" id="{9A2A4C27-DA9B-4027-A149-73141DAD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4197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45F1E19-D3FA-4C43-A062-04A37BF8C319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2500313"/>
            <a:ext cx="792162" cy="792162"/>
            <a:chOff x="7841108" y="2499767"/>
            <a:chExt cx="792088" cy="792088"/>
          </a:xfrm>
        </p:grpSpPr>
        <p:sp>
          <p:nvSpPr>
            <p:cNvPr id="16" name="Vývojový diagram: spojnice 15">
              <a:extLst>
                <a:ext uri="{FF2B5EF4-FFF2-40B4-BE49-F238E27FC236}">
                  <a16:creationId xmlns:a16="http://schemas.microsoft.com/office/drawing/2014/main" id="{BAD50DD7-7E8A-4046-B5EC-6191FC7BD443}"/>
                </a:ext>
              </a:extLst>
            </p:cNvPr>
            <p:cNvSpPr/>
            <p:nvPr/>
          </p:nvSpPr>
          <p:spPr>
            <a:xfrm>
              <a:off x="7841108" y="249976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766" name="TextovéPole 35">
              <a:extLst>
                <a:ext uri="{FF2B5EF4-FFF2-40B4-BE49-F238E27FC236}">
                  <a16:creationId xmlns:a16="http://schemas.microsoft.com/office/drawing/2014/main" id="{7ACF70A3-D542-49D9-9B17-5E63F837D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2521337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C5FCC55F-C74B-40B2-9A21-1D181113A963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4679950"/>
            <a:ext cx="792162" cy="792163"/>
            <a:chOff x="7841108" y="4761148"/>
            <a:chExt cx="792088" cy="792088"/>
          </a:xfrm>
        </p:grpSpPr>
        <p:sp>
          <p:nvSpPr>
            <p:cNvPr id="6" name="Vývojový diagram: spojnice 5">
              <a:extLst>
                <a:ext uri="{FF2B5EF4-FFF2-40B4-BE49-F238E27FC236}">
                  <a16:creationId xmlns:a16="http://schemas.microsoft.com/office/drawing/2014/main" id="{BD427A3F-1A1D-4C5F-854A-CC414E9C8CAC}"/>
                </a:ext>
              </a:extLst>
            </p:cNvPr>
            <p:cNvSpPr/>
            <p:nvPr/>
          </p:nvSpPr>
          <p:spPr>
            <a:xfrm>
              <a:off x="7841108" y="4761148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764" name="TextovéPole 37">
              <a:extLst>
                <a:ext uri="{FF2B5EF4-FFF2-40B4-BE49-F238E27FC236}">
                  <a16:creationId xmlns:a16="http://schemas.microsoft.com/office/drawing/2014/main" id="{5FFE90CD-2B8F-4699-9978-06084D090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476114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30754" name="TextovéPole 45">
            <a:extLst>
              <a:ext uri="{FF2B5EF4-FFF2-40B4-BE49-F238E27FC236}">
                <a16:creationId xmlns:a16="http://schemas.microsoft.com/office/drawing/2014/main" id="{D05B6AB1-9D02-42BA-A318-68D482BC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2654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sp>
        <p:nvSpPr>
          <p:cNvPr id="30755" name="TextovéPole 46">
            <a:extLst>
              <a:ext uri="{FF2B5EF4-FFF2-40B4-BE49-F238E27FC236}">
                <a16:creationId xmlns:a16="http://schemas.microsoft.com/office/drawing/2014/main" id="{FE4EC1EC-F5F3-47F2-8F1A-0E425F021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22103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grpSp>
        <p:nvGrpSpPr>
          <p:cNvPr id="30756" name="Skupina 40">
            <a:extLst>
              <a:ext uri="{FF2B5EF4-FFF2-40B4-BE49-F238E27FC236}">
                <a16:creationId xmlns:a16="http://schemas.microsoft.com/office/drawing/2014/main" id="{A40A0D74-70D1-4DC1-93F0-A2972B7E64DD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3213100"/>
            <a:ext cx="792162" cy="792163"/>
            <a:chOff x="7841108" y="3572247"/>
            <a:chExt cx="792088" cy="792088"/>
          </a:xfrm>
        </p:grpSpPr>
        <p:sp>
          <p:nvSpPr>
            <p:cNvPr id="15" name="Vývojový diagram: spojnice 14">
              <a:extLst>
                <a:ext uri="{FF2B5EF4-FFF2-40B4-BE49-F238E27FC236}">
                  <a16:creationId xmlns:a16="http://schemas.microsoft.com/office/drawing/2014/main" id="{AA57E51C-054E-4C18-8E90-D87D98193804}"/>
                </a:ext>
              </a:extLst>
            </p:cNvPr>
            <p:cNvSpPr/>
            <p:nvPr/>
          </p:nvSpPr>
          <p:spPr>
            <a:xfrm>
              <a:off x="7841108" y="357224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762" name="TextovéPole 39">
              <a:extLst>
                <a:ext uri="{FF2B5EF4-FFF2-40B4-BE49-F238E27FC236}">
                  <a16:creationId xmlns:a16="http://schemas.microsoft.com/office/drawing/2014/main" id="{E6192E26-D898-42AC-B875-AA343C005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3581995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3569557-859F-4847-8B5D-AD1DA868FB84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1427163"/>
            <a:ext cx="792162" cy="792162"/>
            <a:chOff x="7841108" y="1427287"/>
            <a:chExt cx="792088" cy="792088"/>
          </a:xfrm>
        </p:grpSpPr>
        <p:sp>
          <p:nvSpPr>
            <p:cNvPr id="17" name="Vývojový diagram: spojnice 16">
              <a:extLst>
                <a:ext uri="{FF2B5EF4-FFF2-40B4-BE49-F238E27FC236}">
                  <a16:creationId xmlns:a16="http://schemas.microsoft.com/office/drawing/2014/main" id="{CC3A335E-BCE9-46C4-9AC8-4A07573054A7}"/>
                </a:ext>
              </a:extLst>
            </p:cNvPr>
            <p:cNvSpPr/>
            <p:nvPr/>
          </p:nvSpPr>
          <p:spPr>
            <a:xfrm>
              <a:off x="7841108" y="142728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760" name="TextovéPole 41">
              <a:extLst>
                <a:ext uri="{FF2B5EF4-FFF2-40B4-BE49-F238E27FC236}">
                  <a16:creationId xmlns:a16="http://schemas.microsoft.com/office/drawing/2014/main" id="{4DD899DF-69CA-4143-9AD7-89DA89001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146938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0758" name="TextovéPole 47">
            <a:extLst>
              <a:ext uri="{FF2B5EF4-FFF2-40B4-BE49-F238E27FC236}">
                <a16:creationId xmlns:a16="http://schemas.microsoft.com/office/drawing/2014/main" id="{68B385C0-19B8-4779-920D-777D5A8A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116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tak, aby v řadách a sloupcích vyšly</a:t>
            </a:r>
          </a:p>
          <a:p>
            <a:r>
              <a:rPr lang="cs-CZ" altLang="cs-CZ" sz="2000"/>
              <a:t>předepsané součty.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79444 0.2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22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CFA5A26-59E1-401C-97D4-2FFA528CB3E1}"/>
              </a:ext>
            </a:extLst>
          </p:cNvPr>
          <p:cNvSpPr/>
          <p:nvPr/>
        </p:nvSpPr>
        <p:spPr>
          <a:xfrm>
            <a:off x="-76200" y="4763"/>
            <a:ext cx="9220200" cy="414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03D6E88-677C-4FF8-9006-00A86068C0E8}"/>
              </a:ext>
            </a:extLst>
          </p:cNvPr>
          <p:cNvSpPr/>
          <p:nvPr/>
        </p:nvSpPr>
        <p:spPr>
          <a:xfrm>
            <a:off x="0" y="3994150"/>
            <a:ext cx="9144000" cy="1512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9A0A1B9-59EB-4AEB-AD58-219743109A5B}"/>
              </a:ext>
            </a:extLst>
          </p:cNvPr>
          <p:cNvSpPr/>
          <p:nvPr/>
        </p:nvSpPr>
        <p:spPr>
          <a:xfrm>
            <a:off x="0" y="5337175"/>
            <a:ext cx="9144000" cy="1520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Kolik aut zajelo do garáže?</a:t>
            </a:r>
          </a:p>
        </p:txBody>
      </p:sp>
      <p:pic>
        <p:nvPicPr>
          <p:cNvPr id="25" name="Obrázek 24" descr="Obsah obrázku monitor, vsedě, věc, auto&#10;&#10;Popis vygenerován s vysokou mírou spolehlivosti">
            <a:extLst>
              <a:ext uri="{FF2B5EF4-FFF2-40B4-BE49-F238E27FC236}">
                <a16:creationId xmlns:a16="http://schemas.microsoft.com/office/drawing/2014/main" id="{048641C6-8CEB-4146-BA5E-2D58DE8B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688" y="3608388"/>
            <a:ext cx="17002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ázek 27" descr="Obsah obrázku monitor, objekt, hodiny&#10;&#10;Popis vygenerován s vysokou mírou spolehlivosti">
            <a:extLst>
              <a:ext uri="{FF2B5EF4-FFF2-40B4-BE49-F238E27FC236}">
                <a16:creationId xmlns:a16="http://schemas.microsoft.com/office/drawing/2014/main" id="{22B29C56-036E-425F-8BDA-2462A897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525" y="3511550"/>
            <a:ext cx="1768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ázek 31" descr="Obsah obrázku vsedě&#10;&#10;Popis vygenerován s vysokou mírou spolehlivosti">
            <a:extLst>
              <a:ext uri="{FF2B5EF4-FFF2-40B4-BE49-F238E27FC236}">
                <a16:creationId xmlns:a16="http://schemas.microsoft.com/office/drawing/2014/main" id="{7F9B9AFD-6E34-4AA6-9299-F2F4D2A7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050" y="3798888"/>
            <a:ext cx="1671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50D2339-8447-4E42-BCAD-D1C709955771}"/>
              </a:ext>
            </a:extLst>
          </p:cNvPr>
          <p:cNvCxnSpPr/>
          <p:nvPr/>
        </p:nvCxnSpPr>
        <p:spPr>
          <a:xfrm>
            <a:off x="-3662363" y="4149725"/>
            <a:ext cx="3662363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 descr="Obsah obrázku auto, nákladní auto, zaparkované, doprava&#10;&#10;Popis vygenerován s velmi vysokou mírou spolehlivosti">
            <a:extLst>
              <a:ext uri="{FF2B5EF4-FFF2-40B4-BE49-F238E27FC236}">
                <a16:creationId xmlns:a16="http://schemas.microsoft.com/office/drawing/2014/main" id="{CA5EE96A-36C7-45D1-A3E0-B0638DE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6313" y="4386263"/>
            <a:ext cx="1679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AD82541A-5867-49F2-89A1-BAE3A9B1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3313" y="4514850"/>
            <a:ext cx="18129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Obrázek 39">
            <a:extLst>
              <a:ext uri="{FF2B5EF4-FFF2-40B4-BE49-F238E27FC236}">
                <a16:creationId xmlns:a16="http://schemas.microsoft.com/office/drawing/2014/main" id="{3795B265-6767-4888-A931-1EE47494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692150"/>
            <a:ext cx="376872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Skupina 19">
            <a:extLst>
              <a:ext uri="{FF2B5EF4-FFF2-40B4-BE49-F238E27FC236}">
                <a16:creationId xmlns:a16="http://schemas.microsoft.com/office/drawing/2014/main" id="{0C8D51F5-CC70-4D9D-B064-97376285D9D3}"/>
              </a:ext>
            </a:extLst>
          </p:cNvPr>
          <p:cNvGrpSpPr>
            <a:grpSpLocks/>
          </p:cNvGrpSpPr>
          <p:nvPr/>
        </p:nvGrpSpPr>
        <p:grpSpPr bwMode="auto">
          <a:xfrm>
            <a:off x="2325688" y="2303463"/>
            <a:ext cx="4464050" cy="2027237"/>
            <a:chOff x="2195736" y="2376173"/>
            <a:chExt cx="4464496" cy="1772907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1324EC9C-2B25-4E21-9560-DF4E3091C27F}"/>
                </a:ext>
              </a:extLst>
            </p:cNvPr>
            <p:cNvSpPr/>
            <p:nvPr/>
          </p:nvSpPr>
          <p:spPr>
            <a:xfrm>
              <a:off x="2195736" y="2852372"/>
              <a:ext cx="4464496" cy="129670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D400E1D-0F3C-47D9-999A-ECCE49E420D9}"/>
                </a:ext>
              </a:extLst>
            </p:cNvPr>
            <p:cNvSpPr/>
            <p:nvPr/>
          </p:nvSpPr>
          <p:spPr>
            <a:xfrm>
              <a:off x="2411658" y="3068953"/>
              <a:ext cx="4032653" cy="3595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8414CB89-2A7B-4393-A736-B6C98A396CEE}"/>
                </a:ext>
              </a:extLst>
            </p:cNvPr>
            <p:cNvCxnSpPr>
              <a:cxnSpLocks/>
            </p:cNvCxnSpPr>
            <p:nvPr/>
          </p:nvCxnSpPr>
          <p:spPr>
            <a:xfrm>
              <a:off x="2772056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BADFB724-74D5-4F23-BAF1-7DFE993775B4}"/>
                </a:ext>
              </a:extLst>
            </p:cNvPr>
            <p:cNvCxnSpPr>
              <a:cxnSpLocks/>
            </p:cNvCxnSpPr>
            <p:nvPr/>
          </p:nvCxnSpPr>
          <p:spPr>
            <a:xfrm>
              <a:off x="3132455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1A0ABEF6-212A-4A8F-B970-D7DD758F5F5B}"/>
                </a:ext>
              </a:extLst>
            </p:cNvPr>
            <p:cNvCxnSpPr>
              <a:cxnSpLocks/>
            </p:cNvCxnSpPr>
            <p:nvPr/>
          </p:nvCxnSpPr>
          <p:spPr>
            <a:xfrm>
              <a:off x="3564298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5A319A5D-B910-4DA0-8B79-BAA7E526A100}"/>
                </a:ext>
              </a:extLst>
            </p:cNvPr>
            <p:cNvCxnSpPr>
              <a:cxnSpLocks/>
            </p:cNvCxnSpPr>
            <p:nvPr/>
          </p:nvCxnSpPr>
          <p:spPr>
            <a:xfrm>
              <a:off x="3924696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8A98C08-C890-4FD6-A8DD-F672AEE406F6}"/>
                </a:ext>
              </a:extLst>
            </p:cNvPr>
            <p:cNvCxnSpPr>
              <a:cxnSpLocks/>
            </p:cNvCxnSpPr>
            <p:nvPr/>
          </p:nvCxnSpPr>
          <p:spPr>
            <a:xfrm>
              <a:off x="4283507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BE52C911-FD8B-4B71-B4DB-6F631677632E}"/>
                </a:ext>
              </a:extLst>
            </p:cNvPr>
            <p:cNvCxnSpPr>
              <a:cxnSpLocks/>
            </p:cNvCxnSpPr>
            <p:nvPr/>
          </p:nvCxnSpPr>
          <p:spPr>
            <a:xfrm>
              <a:off x="4643906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B5B4A4F4-1449-4F19-824D-14204470FE3B}"/>
                </a:ext>
              </a:extLst>
            </p:cNvPr>
            <p:cNvCxnSpPr>
              <a:cxnSpLocks/>
            </p:cNvCxnSpPr>
            <p:nvPr/>
          </p:nvCxnSpPr>
          <p:spPr>
            <a:xfrm>
              <a:off x="5004304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CE33044E-E62D-4D9A-875A-8AB89F8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364703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23AF298-BD4E-4370-A6E4-94D1B56A3852}"/>
                </a:ext>
              </a:extLst>
            </p:cNvPr>
            <p:cNvCxnSpPr>
              <a:cxnSpLocks/>
            </p:cNvCxnSpPr>
            <p:nvPr/>
          </p:nvCxnSpPr>
          <p:spPr>
            <a:xfrm>
              <a:off x="6083911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A77F6A83-11E3-4FCA-898D-29A6AD150745}"/>
                </a:ext>
              </a:extLst>
            </p:cNvPr>
            <p:cNvCxnSpPr>
              <a:cxnSpLocks/>
            </p:cNvCxnSpPr>
            <p:nvPr/>
          </p:nvCxnSpPr>
          <p:spPr>
            <a:xfrm>
              <a:off x="5723513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4" name="TextovéPole 17">
              <a:extLst>
                <a:ext uri="{FF2B5EF4-FFF2-40B4-BE49-F238E27FC236}">
                  <a16:creationId xmlns:a16="http://schemas.microsoft.com/office/drawing/2014/main" id="{9D447BDB-4376-4BAE-AACA-8DFE13E00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755" y="2376173"/>
              <a:ext cx="23964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3200"/>
                <a:t>G A R Á Ž E</a:t>
              </a:r>
            </a:p>
          </p:txBody>
        </p:sp>
      </p:grpSp>
      <p:pic>
        <p:nvPicPr>
          <p:cNvPr id="30" name="Obrázek 29" descr="Obsah obrázku auto, obloha&#10;&#10;Popis vygenerován s vysokou mírou spolehlivosti">
            <a:extLst>
              <a:ext uri="{FF2B5EF4-FFF2-40B4-BE49-F238E27FC236}">
                <a16:creationId xmlns:a16="http://schemas.microsoft.com/office/drawing/2014/main" id="{E2C8F9E7-7EA4-45C6-9414-83E4CE36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138" y="3587750"/>
            <a:ext cx="14398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21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EEFE1BF7-43E6-4F34-87D8-A589C069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763" y="3775075"/>
            <a:ext cx="1576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113">
            <a:extLst>
              <a:ext uri="{FF2B5EF4-FFF2-40B4-BE49-F238E27FC236}">
                <a16:creationId xmlns:a16="http://schemas.microsoft.com/office/drawing/2014/main" id="{2BE011A5-A0AC-47C5-8676-15891497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688" y="204788"/>
            <a:ext cx="9509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0208 L 1.50417 0.0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21 0.00949 L 0.68802 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0.04537 L 0.80416 0.010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05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1.54774 -0.0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78" y="-18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1.23264 -0.00393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33333E-6 L 0.8783 -0.02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37" y="-1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135 L 1.44028 0.0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1.46875 0.037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38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680D3C2-A950-42AA-B543-E9118103E1D6}"/>
              </a:ext>
            </a:extLst>
          </p:cNvPr>
          <p:cNvSpPr/>
          <p:nvPr/>
        </p:nvSpPr>
        <p:spPr>
          <a:xfrm>
            <a:off x="971550" y="2276475"/>
            <a:ext cx="1439863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B6C6564-B6DA-4B04-B827-0C8729D3DDC3}"/>
              </a:ext>
            </a:extLst>
          </p:cNvPr>
          <p:cNvSpPr/>
          <p:nvPr/>
        </p:nvSpPr>
        <p:spPr>
          <a:xfrm>
            <a:off x="971550" y="3716338"/>
            <a:ext cx="1439863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8860F27-BACC-4024-A290-90875332A36B}"/>
              </a:ext>
            </a:extLst>
          </p:cNvPr>
          <p:cNvSpPr/>
          <p:nvPr/>
        </p:nvSpPr>
        <p:spPr>
          <a:xfrm>
            <a:off x="2411413" y="2276475"/>
            <a:ext cx="1439862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AB88BB7-9964-417D-8836-7774E08D3666}"/>
              </a:ext>
            </a:extLst>
          </p:cNvPr>
          <p:cNvSpPr/>
          <p:nvPr/>
        </p:nvSpPr>
        <p:spPr>
          <a:xfrm>
            <a:off x="2411413" y="3716338"/>
            <a:ext cx="1439862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EA861D84-D467-480F-8DF2-37E39B85B577}"/>
              </a:ext>
            </a:extLst>
          </p:cNvPr>
          <p:cNvSpPr/>
          <p:nvPr/>
        </p:nvSpPr>
        <p:spPr>
          <a:xfrm>
            <a:off x="2092325" y="4645025"/>
            <a:ext cx="792163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78E20E52-90E8-4A3C-856F-0C33041CC473}"/>
              </a:ext>
            </a:extLst>
          </p:cNvPr>
          <p:cNvSpPr/>
          <p:nvPr/>
        </p:nvSpPr>
        <p:spPr>
          <a:xfrm>
            <a:off x="625475" y="4668838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E8F416B8-831B-4C8F-869C-0A511D24A268}"/>
              </a:ext>
            </a:extLst>
          </p:cNvPr>
          <p:cNvSpPr/>
          <p:nvPr/>
        </p:nvSpPr>
        <p:spPr>
          <a:xfrm>
            <a:off x="3532188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D3CD135A-706E-4C8F-912E-D79B7292B2CF}"/>
              </a:ext>
            </a:extLst>
          </p:cNvPr>
          <p:cNvSpPr/>
          <p:nvPr/>
        </p:nvSpPr>
        <p:spPr>
          <a:xfrm>
            <a:off x="2092325" y="3249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810D5CD8-05EB-471E-A271-BACE32B0999E}"/>
              </a:ext>
            </a:extLst>
          </p:cNvPr>
          <p:cNvSpPr/>
          <p:nvPr/>
        </p:nvSpPr>
        <p:spPr>
          <a:xfrm>
            <a:off x="576263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CE0956A1-4B82-4589-9892-4A1AC9076DCE}"/>
              </a:ext>
            </a:extLst>
          </p:cNvPr>
          <p:cNvSpPr/>
          <p:nvPr/>
        </p:nvSpPr>
        <p:spPr>
          <a:xfrm>
            <a:off x="3455988" y="1841500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890D4BC2-1A0C-4A7C-871C-5E8AD72BDF0E}"/>
              </a:ext>
            </a:extLst>
          </p:cNvPr>
          <p:cNvSpPr/>
          <p:nvPr/>
        </p:nvSpPr>
        <p:spPr>
          <a:xfrm>
            <a:off x="2092325" y="1852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926A6C59-54F9-4114-9E50-FE3D8422427F}"/>
              </a:ext>
            </a:extLst>
          </p:cNvPr>
          <p:cNvSpPr/>
          <p:nvPr/>
        </p:nvSpPr>
        <p:spPr>
          <a:xfrm>
            <a:off x="576263" y="1852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B188422B-A33B-41D3-91C9-F2E4AAC1ABAB}"/>
              </a:ext>
            </a:extLst>
          </p:cNvPr>
          <p:cNvSpPr/>
          <p:nvPr/>
        </p:nvSpPr>
        <p:spPr>
          <a:xfrm>
            <a:off x="3532188" y="4646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759" name="TextovéPole 18">
            <a:extLst>
              <a:ext uri="{FF2B5EF4-FFF2-40B4-BE49-F238E27FC236}">
                <a16:creationId xmlns:a16="http://schemas.microsoft.com/office/drawing/2014/main" id="{C7366316-3E0D-40A3-AABF-51636E3E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18653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4</a:t>
            </a:r>
          </a:p>
        </p:txBody>
      </p:sp>
      <p:sp>
        <p:nvSpPr>
          <p:cNvPr id="31760" name="TextovéPole 19">
            <a:extLst>
              <a:ext uri="{FF2B5EF4-FFF2-40B4-BE49-F238E27FC236}">
                <a16:creationId xmlns:a16="http://schemas.microsoft.com/office/drawing/2014/main" id="{E2EDA10C-E504-4AA4-9165-1B7AEC28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8526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8</a:t>
            </a:r>
          </a:p>
        </p:txBody>
      </p:sp>
      <p:sp>
        <p:nvSpPr>
          <p:cNvPr id="31761" name="TextovéPole 20">
            <a:extLst>
              <a:ext uri="{FF2B5EF4-FFF2-40B4-BE49-F238E27FC236}">
                <a16:creationId xmlns:a16="http://schemas.microsoft.com/office/drawing/2014/main" id="{BE8824D5-DCB8-4752-9FF1-FE849E37E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32353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1</a:t>
            </a:r>
          </a:p>
        </p:txBody>
      </p:sp>
      <p:sp>
        <p:nvSpPr>
          <p:cNvPr id="31762" name="TextovéPole 21">
            <a:extLst>
              <a:ext uri="{FF2B5EF4-FFF2-40B4-BE49-F238E27FC236}">
                <a16:creationId xmlns:a16="http://schemas.microsoft.com/office/drawing/2014/main" id="{165C2FB8-D0F8-4568-9E76-0107C817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6863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9</a:t>
            </a:r>
          </a:p>
        </p:txBody>
      </p:sp>
      <p:sp>
        <p:nvSpPr>
          <p:cNvPr id="31763" name="TextovéPole 22">
            <a:extLst>
              <a:ext uri="{FF2B5EF4-FFF2-40B4-BE49-F238E27FC236}">
                <a16:creationId xmlns:a16="http://schemas.microsoft.com/office/drawing/2014/main" id="{EFA7F2C1-A2CC-4DE2-873F-1E5FAACF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6577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2</a:t>
            </a:r>
          </a:p>
        </p:txBody>
      </p:sp>
      <p:sp>
        <p:nvSpPr>
          <p:cNvPr id="24" name="Šipka: pětiúhelník 23">
            <a:extLst>
              <a:ext uri="{FF2B5EF4-FFF2-40B4-BE49-F238E27FC236}">
                <a16:creationId xmlns:a16="http://schemas.microsoft.com/office/drawing/2014/main" id="{40B52201-99BC-4C10-9D08-575DDBEFCD72}"/>
              </a:ext>
            </a:extLst>
          </p:cNvPr>
          <p:cNvSpPr/>
          <p:nvPr/>
        </p:nvSpPr>
        <p:spPr>
          <a:xfrm>
            <a:off x="4248150" y="1781175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: pětiúhelník 24">
            <a:extLst>
              <a:ext uri="{FF2B5EF4-FFF2-40B4-BE49-F238E27FC236}">
                <a16:creationId xmlns:a16="http://schemas.microsoft.com/office/drawing/2014/main" id="{D099AE06-7D67-4F82-AA1C-19E21BE49D0B}"/>
              </a:ext>
            </a:extLst>
          </p:cNvPr>
          <p:cNvSpPr/>
          <p:nvPr/>
        </p:nvSpPr>
        <p:spPr>
          <a:xfrm rot="5400000">
            <a:off x="3375026" y="5581650"/>
            <a:ext cx="1122362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Šipka: pětiúhelník 25">
            <a:extLst>
              <a:ext uri="{FF2B5EF4-FFF2-40B4-BE49-F238E27FC236}">
                <a16:creationId xmlns:a16="http://schemas.microsoft.com/office/drawing/2014/main" id="{0F9FF08B-6140-41ED-8A2C-48C74357FA26}"/>
              </a:ext>
            </a:extLst>
          </p:cNvPr>
          <p:cNvSpPr/>
          <p:nvPr/>
        </p:nvSpPr>
        <p:spPr>
          <a:xfrm rot="5400000">
            <a:off x="1977232" y="558879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: pětiúhelník 26">
            <a:extLst>
              <a:ext uri="{FF2B5EF4-FFF2-40B4-BE49-F238E27FC236}">
                <a16:creationId xmlns:a16="http://schemas.microsoft.com/office/drawing/2014/main" id="{63090B82-9047-4153-A5B1-2F07D21F3EC6}"/>
              </a:ext>
            </a:extLst>
          </p:cNvPr>
          <p:cNvSpPr/>
          <p:nvPr/>
        </p:nvSpPr>
        <p:spPr>
          <a:xfrm rot="5400000">
            <a:off x="424657" y="559514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: pětiúhelník 27">
            <a:extLst>
              <a:ext uri="{FF2B5EF4-FFF2-40B4-BE49-F238E27FC236}">
                <a16:creationId xmlns:a16="http://schemas.microsoft.com/office/drawing/2014/main" id="{6124F634-457E-47B0-B24F-54BB93C2952C}"/>
              </a:ext>
            </a:extLst>
          </p:cNvPr>
          <p:cNvSpPr/>
          <p:nvPr/>
        </p:nvSpPr>
        <p:spPr>
          <a:xfrm>
            <a:off x="4356100" y="3176588"/>
            <a:ext cx="1122363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: pětiúhelník 28">
            <a:extLst>
              <a:ext uri="{FF2B5EF4-FFF2-40B4-BE49-F238E27FC236}">
                <a16:creationId xmlns:a16="http://schemas.microsoft.com/office/drawing/2014/main" id="{DD3831EE-7CBD-4340-8EAE-A323209CFC86}"/>
              </a:ext>
            </a:extLst>
          </p:cNvPr>
          <p:cNvSpPr/>
          <p:nvPr/>
        </p:nvSpPr>
        <p:spPr>
          <a:xfrm>
            <a:off x="4343400" y="4595813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770" name="TextovéPole 29">
            <a:extLst>
              <a:ext uri="{FF2B5EF4-FFF2-40B4-BE49-F238E27FC236}">
                <a16:creationId xmlns:a16="http://schemas.microsoft.com/office/drawing/2014/main" id="{3A7C8BE1-AD4C-4E68-8988-A270BF832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1836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1771" name="TextovéPole 30">
            <a:extLst>
              <a:ext uri="{FF2B5EF4-FFF2-40B4-BE49-F238E27FC236}">
                <a16:creationId xmlns:a16="http://schemas.microsoft.com/office/drawing/2014/main" id="{CB05AD20-2464-47DE-BFEB-41B5543EF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32543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772" name="TextovéPole 31">
            <a:extLst>
              <a:ext uri="{FF2B5EF4-FFF2-40B4-BE49-F238E27FC236}">
                <a16:creationId xmlns:a16="http://schemas.microsoft.com/office/drawing/2014/main" id="{6559BAF6-80B1-4A8A-91D6-AB94702E8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630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1773" name="TextovéPole 32">
            <a:extLst>
              <a:ext uri="{FF2B5EF4-FFF2-40B4-BE49-F238E27FC236}">
                <a16:creationId xmlns:a16="http://schemas.microsoft.com/office/drawing/2014/main" id="{DF49428E-608F-4CD7-B108-47867E39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1774" name="TextovéPole 33">
            <a:extLst>
              <a:ext uri="{FF2B5EF4-FFF2-40B4-BE49-F238E27FC236}">
                <a16:creationId xmlns:a16="http://schemas.microsoft.com/office/drawing/2014/main" id="{44D2A196-A689-4848-9B7F-A5E33891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775" name="TextovéPole 34">
            <a:extLst>
              <a:ext uri="{FF2B5EF4-FFF2-40B4-BE49-F238E27FC236}">
                <a16:creationId xmlns:a16="http://schemas.microsoft.com/office/drawing/2014/main" id="{3309F264-7F47-47DD-9CAF-2B77D417B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4197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C41C7FBE-BF7B-4386-9E61-418C77FA2ADE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2500313"/>
            <a:ext cx="792162" cy="792162"/>
            <a:chOff x="7841108" y="2499767"/>
            <a:chExt cx="792088" cy="792088"/>
          </a:xfrm>
        </p:grpSpPr>
        <p:sp>
          <p:nvSpPr>
            <p:cNvPr id="16" name="Vývojový diagram: spojnice 15">
              <a:extLst>
                <a:ext uri="{FF2B5EF4-FFF2-40B4-BE49-F238E27FC236}">
                  <a16:creationId xmlns:a16="http://schemas.microsoft.com/office/drawing/2014/main" id="{3F7D983F-82EA-422C-A024-45809AAC4296}"/>
                </a:ext>
              </a:extLst>
            </p:cNvPr>
            <p:cNvSpPr/>
            <p:nvPr/>
          </p:nvSpPr>
          <p:spPr>
            <a:xfrm>
              <a:off x="7841108" y="249976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790" name="TextovéPole 35">
              <a:extLst>
                <a:ext uri="{FF2B5EF4-FFF2-40B4-BE49-F238E27FC236}">
                  <a16:creationId xmlns:a16="http://schemas.microsoft.com/office/drawing/2014/main" id="{28860938-41D3-4210-8548-DF820BA10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2521337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31777" name="TextovéPole 44">
            <a:extLst>
              <a:ext uri="{FF2B5EF4-FFF2-40B4-BE49-F238E27FC236}">
                <a16:creationId xmlns:a16="http://schemas.microsoft.com/office/drawing/2014/main" id="{44006EA3-B499-4083-8D96-95910D1D2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662488"/>
            <a:ext cx="469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sp>
        <p:nvSpPr>
          <p:cNvPr id="31778" name="TextovéPole 46">
            <a:extLst>
              <a:ext uri="{FF2B5EF4-FFF2-40B4-BE49-F238E27FC236}">
                <a16:creationId xmlns:a16="http://schemas.microsoft.com/office/drawing/2014/main" id="{50F9E668-D395-4FB2-BBA6-63074720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22103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grpSp>
        <p:nvGrpSpPr>
          <p:cNvPr id="31779" name="Skupina 40">
            <a:extLst>
              <a:ext uri="{FF2B5EF4-FFF2-40B4-BE49-F238E27FC236}">
                <a16:creationId xmlns:a16="http://schemas.microsoft.com/office/drawing/2014/main" id="{60B95A16-D67B-4C08-8E67-FFC3F32024AF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3213100"/>
            <a:ext cx="792162" cy="792163"/>
            <a:chOff x="7841108" y="3572247"/>
            <a:chExt cx="792088" cy="792088"/>
          </a:xfrm>
        </p:grpSpPr>
        <p:sp>
          <p:nvSpPr>
            <p:cNvPr id="15" name="Vývojový diagram: spojnice 14">
              <a:extLst>
                <a:ext uri="{FF2B5EF4-FFF2-40B4-BE49-F238E27FC236}">
                  <a16:creationId xmlns:a16="http://schemas.microsoft.com/office/drawing/2014/main" id="{8E92B282-9DAB-49AE-A563-0D45FA9DFE87}"/>
                </a:ext>
              </a:extLst>
            </p:cNvPr>
            <p:cNvSpPr/>
            <p:nvPr/>
          </p:nvSpPr>
          <p:spPr>
            <a:xfrm>
              <a:off x="7841108" y="357224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788" name="TextovéPole 39">
              <a:extLst>
                <a:ext uri="{FF2B5EF4-FFF2-40B4-BE49-F238E27FC236}">
                  <a16:creationId xmlns:a16="http://schemas.microsoft.com/office/drawing/2014/main" id="{A5C0EDAD-D91B-4F26-B275-11DF69F57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3581995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1780" name="Skupina 42">
            <a:extLst>
              <a:ext uri="{FF2B5EF4-FFF2-40B4-BE49-F238E27FC236}">
                <a16:creationId xmlns:a16="http://schemas.microsoft.com/office/drawing/2014/main" id="{B32643A1-9D8C-49C5-ABA9-BF34C89F3AA4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3255963"/>
            <a:ext cx="792162" cy="792162"/>
            <a:chOff x="7841108" y="1427287"/>
            <a:chExt cx="792088" cy="792088"/>
          </a:xfrm>
        </p:grpSpPr>
        <p:sp>
          <p:nvSpPr>
            <p:cNvPr id="17" name="Vývojový diagram: spojnice 16">
              <a:extLst>
                <a:ext uri="{FF2B5EF4-FFF2-40B4-BE49-F238E27FC236}">
                  <a16:creationId xmlns:a16="http://schemas.microsoft.com/office/drawing/2014/main" id="{077A59C4-6263-4E88-83D8-445E13CB6313}"/>
                </a:ext>
              </a:extLst>
            </p:cNvPr>
            <p:cNvSpPr/>
            <p:nvPr/>
          </p:nvSpPr>
          <p:spPr>
            <a:xfrm>
              <a:off x="7841108" y="142728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786" name="TextovéPole 41">
              <a:extLst>
                <a:ext uri="{FF2B5EF4-FFF2-40B4-BE49-F238E27FC236}">
                  <a16:creationId xmlns:a16="http://schemas.microsoft.com/office/drawing/2014/main" id="{DB2ABA71-60A4-4769-874C-FCAB6D7D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146938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A4D08641-789A-4B55-8585-C9BE9F004FAE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4679950"/>
            <a:ext cx="792162" cy="792163"/>
            <a:chOff x="7841108" y="4761148"/>
            <a:chExt cx="792088" cy="792088"/>
          </a:xfrm>
        </p:grpSpPr>
        <p:sp>
          <p:nvSpPr>
            <p:cNvPr id="6" name="Vývojový diagram: spojnice 5">
              <a:extLst>
                <a:ext uri="{FF2B5EF4-FFF2-40B4-BE49-F238E27FC236}">
                  <a16:creationId xmlns:a16="http://schemas.microsoft.com/office/drawing/2014/main" id="{E85133EF-A19C-466A-A2D3-31CC39DAF2C5}"/>
                </a:ext>
              </a:extLst>
            </p:cNvPr>
            <p:cNvSpPr/>
            <p:nvPr/>
          </p:nvSpPr>
          <p:spPr>
            <a:xfrm>
              <a:off x="7841108" y="4761148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784" name="TextovéPole 37">
              <a:extLst>
                <a:ext uri="{FF2B5EF4-FFF2-40B4-BE49-F238E27FC236}">
                  <a16:creationId xmlns:a16="http://schemas.microsoft.com/office/drawing/2014/main" id="{844E537C-8815-4DDA-BE62-E848B4EF0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476114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31782" name="TextovéPole 47">
            <a:extLst>
              <a:ext uri="{FF2B5EF4-FFF2-40B4-BE49-F238E27FC236}">
                <a16:creationId xmlns:a16="http://schemas.microsoft.com/office/drawing/2014/main" id="{1A0BA340-3E56-4045-B08B-EE2702E36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116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tak, aby v řadách a sloupcích vyšly</a:t>
            </a:r>
          </a:p>
          <a:p>
            <a:r>
              <a:rPr lang="cs-CZ" altLang="cs-CZ" sz="2000"/>
              <a:t>předepsané součty.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3.7037E-6 L -0.63194 -0.009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5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1CBDDCC-6C26-469E-82B8-42024F0557C8}"/>
              </a:ext>
            </a:extLst>
          </p:cNvPr>
          <p:cNvSpPr/>
          <p:nvPr/>
        </p:nvSpPr>
        <p:spPr>
          <a:xfrm>
            <a:off x="971550" y="2276475"/>
            <a:ext cx="1439863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5771E7C-EFA5-4E61-BC53-607150B22E1A}"/>
              </a:ext>
            </a:extLst>
          </p:cNvPr>
          <p:cNvSpPr/>
          <p:nvPr/>
        </p:nvSpPr>
        <p:spPr>
          <a:xfrm>
            <a:off x="971550" y="3716338"/>
            <a:ext cx="1439863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396B61-CC56-4206-B835-86D3056027E8}"/>
              </a:ext>
            </a:extLst>
          </p:cNvPr>
          <p:cNvSpPr/>
          <p:nvPr/>
        </p:nvSpPr>
        <p:spPr>
          <a:xfrm>
            <a:off x="2411413" y="2276475"/>
            <a:ext cx="1439862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1474B71-B95E-451B-92F1-5AB31340DB80}"/>
              </a:ext>
            </a:extLst>
          </p:cNvPr>
          <p:cNvSpPr/>
          <p:nvPr/>
        </p:nvSpPr>
        <p:spPr>
          <a:xfrm>
            <a:off x="2411413" y="3716338"/>
            <a:ext cx="1439862" cy="14414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00B1D1A3-F5A3-403D-BBC3-E710E7E3CAA7}"/>
              </a:ext>
            </a:extLst>
          </p:cNvPr>
          <p:cNvSpPr/>
          <p:nvPr/>
        </p:nvSpPr>
        <p:spPr>
          <a:xfrm>
            <a:off x="2092325" y="4645025"/>
            <a:ext cx="792163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20D1F05A-A940-47E2-B5A0-EA37CD779E2C}"/>
              </a:ext>
            </a:extLst>
          </p:cNvPr>
          <p:cNvSpPr/>
          <p:nvPr/>
        </p:nvSpPr>
        <p:spPr>
          <a:xfrm>
            <a:off x="625475" y="4668838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1C1C6EFB-C0BF-4AB7-9A0B-C2FCAA00DA3C}"/>
              </a:ext>
            </a:extLst>
          </p:cNvPr>
          <p:cNvSpPr/>
          <p:nvPr/>
        </p:nvSpPr>
        <p:spPr>
          <a:xfrm>
            <a:off x="3532188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60A9E192-5E77-4B28-8595-9C39A184F571}"/>
              </a:ext>
            </a:extLst>
          </p:cNvPr>
          <p:cNvSpPr/>
          <p:nvPr/>
        </p:nvSpPr>
        <p:spPr>
          <a:xfrm>
            <a:off x="2092325" y="3249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2458659E-C25D-4238-919D-3C71C8DA138E}"/>
              </a:ext>
            </a:extLst>
          </p:cNvPr>
          <p:cNvSpPr/>
          <p:nvPr/>
        </p:nvSpPr>
        <p:spPr>
          <a:xfrm>
            <a:off x="576263" y="3235325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D348783E-EF6A-40AF-8C00-287AA3CA1494}"/>
              </a:ext>
            </a:extLst>
          </p:cNvPr>
          <p:cNvSpPr/>
          <p:nvPr/>
        </p:nvSpPr>
        <p:spPr>
          <a:xfrm>
            <a:off x="3455988" y="1841500"/>
            <a:ext cx="792162" cy="7921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C3F30F6E-5762-49A6-A055-A9C24274CCFA}"/>
              </a:ext>
            </a:extLst>
          </p:cNvPr>
          <p:cNvSpPr/>
          <p:nvPr/>
        </p:nvSpPr>
        <p:spPr>
          <a:xfrm>
            <a:off x="2092325" y="1852613"/>
            <a:ext cx="792163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216B695E-3EDA-4F11-ACE1-26B29A0CD4B1}"/>
              </a:ext>
            </a:extLst>
          </p:cNvPr>
          <p:cNvSpPr/>
          <p:nvPr/>
        </p:nvSpPr>
        <p:spPr>
          <a:xfrm>
            <a:off x="576263" y="1852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809FAF0E-A88D-4B6E-B91F-5888D893D264}"/>
              </a:ext>
            </a:extLst>
          </p:cNvPr>
          <p:cNvSpPr/>
          <p:nvPr/>
        </p:nvSpPr>
        <p:spPr>
          <a:xfrm>
            <a:off x="3532188" y="4646613"/>
            <a:ext cx="792162" cy="7921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783" name="TextovéPole 18">
            <a:extLst>
              <a:ext uri="{FF2B5EF4-FFF2-40B4-BE49-F238E27FC236}">
                <a16:creationId xmlns:a16="http://schemas.microsoft.com/office/drawing/2014/main" id="{EBB47998-58AF-4A7A-B681-E7078ED9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18653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4</a:t>
            </a:r>
          </a:p>
        </p:txBody>
      </p:sp>
      <p:sp>
        <p:nvSpPr>
          <p:cNvPr id="32784" name="TextovéPole 19">
            <a:extLst>
              <a:ext uri="{FF2B5EF4-FFF2-40B4-BE49-F238E27FC236}">
                <a16:creationId xmlns:a16="http://schemas.microsoft.com/office/drawing/2014/main" id="{87B0F1B4-24EB-4898-9A5C-05593796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8526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8</a:t>
            </a:r>
          </a:p>
        </p:txBody>
      </p:sp>
      <p:sp>
        <p:nvSpPr>
          <p:cNvPr id="32785" name="TextovéPole 20">
            <a:extLst>
              <a:ext uri="{FF2B5EF4-FFF2-40B4-BE49-F238E27FC236}">
                <a16:creationId xmlns:a16="http://schemas.microsoft.com/office/drawing/2014/main" id="{08416D8D-7CF6-4459-888E-F62AB619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32353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1</a:t>
            </a:r>
          </a:p>
        </p:txBody>
      </p:sp>
      <p:sp>
        <p:nvSpPr>
          <p:cNvPr id="32786" name="TextovéPole 21">
            <a:extLst>
              <a:ext uri="{FF2B5EF4-FFF2-40B4-BE49-F238E27FC236}">
                <a16:creationId xmlns:a16="http://schemas.microsoft.com/office/drawing/2014/main" id="{7DE0E2D6-9127-47BB-93EF-7EDA7518F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6863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9</a:t>
            </a:r>
          </a:p>
        </p:txBody>
      </p:sp>
      <p:sp>
        <p:nvSpPr>
          <p:cNvPr id="32787" name="TextovéPole 22">
            <a:extLst>
              <a:ext uri="{FF2B5EF4-FFF2-40B4-BE49-F238E27FC236}">
                <a16:creationId xmlns:a16="http://schemas.microsoft.com/office/drawing/2014/main" id="{0CC9BD28-798C-4110-910B-A1CD506A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6577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2</a:t>
            </a:r>
          </a:p>
        </p:txBody>
      </p:sp>
      <p:sp>
        <p:nvSpPr>
          <p:cNvPr id="24" name="Šipka: pětiúhelník 23">
            <a:extLst>
              <a:ext uri="{FF2B5EF4-FFF2-40B4-BE49-F238E27FC236}">
                <a16:creationId xmlns:a16="http://schemas.microsoft.com/office/drawing/2014/main" id="{63E7A894-3362-4F59-AA66-F11AA606C8D3}"/>
              </a:ext>
            </a:extLst>
          </p:cNvPr>
          <p:cNvSpPr/>
          <p:nvPr/>
        </p:nvSpPr>
        <p:spPr>
          <a:xfrm>
            <a:off x="4248150" y="1781175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: pětiúhelník 24">
            <a:extLst>
              <a:ext uri="{FF2B5EF4-FFF2-40B4-BE49-F238E27FC236}">
                <a16:creationId xmlns:a16="http://schemas.microsoft.com/office/drawing/2014/main" id="{A958AB03-A17D-4BC1-815D-992CF097F283}"/>
              </a:ext>
            </a:extLst>
          </p:cNvPr>
          <p:cNvSpPr/>
          <p:nvPr/>
        </p:nvSpPr>
        <p:spPr>
          <a:xfrm rot="5400000">
            <a:off x="3375026" y="5581650"/>
            <a:ext cx="1122362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Šipka: pětiúhelník 25">
            <a:extLst>
              <a:ext uri="{FF2B5EF4-FFF2-40B4-BE49-F238E27FC236}">
                <a16:creationId xmlns:a16="http://schemas.microsoft.com/office/drawing/2014/main" id="{47B50F22-9B32-4647-B4F1-5CDC30BD575F}"/>
              </a:ext>
            </a:extLst>
          </p:cNvPr>
          <p:cNvSpPr/>
          <p:nvPr/>
        </p:nvSpPr>
        <p:spPr>
          <a:xfrm rot="5400000">
            <a:off x="1977232" y="558879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: pětiúhelník 26">
            <a:extLst>
              <a:ext uri="{FF2B5EF4-FFF2-40B4-BE49-F238E27FC236}">
                <a16:creationId xmlns:a16="http://schemas.microsoft.com/office/drawing/2014/main" id="{A62EC192-48E4-40B8-9694-EE471B13FD8E}"/>
              </a:ext>
            </a:extLst>
          </p:cNvPr>
          <p:cNvSpPr/>
          <p:nvPr/>
        </p:nvSpPr>
        <p:spPr>
          <a:xfrm rot="5400000">
            <a:off x="424657" y="5595144"/>
            <a:ext cx="1122362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: pětiúhelník 27">
            <a:extLst>
              <a:ext uri="{FF2B5EF4-FFF2-40B4-BE49-F238E27FC236}">
                <a16:creationId xmlns:a16="http://schemas.microsoft.com/office/drawing/2014/main" id="{ED5D0616-7034-4526-83C3-4D6C64A51FC3}"/>
              </a:ext>
            </a:extLst>
          </p:cNvPr>
          <p:cNvSpPr/>
          <p:nvPr/>
        </p:nvSpPr>
        <p:spPr>
          <a:xfrm>
            <a:off x="4356100" y="3176588"/>
            <a:ext cx="1122363" cy="86518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: pětiúhelník 28">
            <a:extLst>
              <a:ext uri="{FF2B5EF4-FFF2-40B4-BE49-F238E27FC236}">
                <a16:creationId xmlns:a16="http://schemas.microsoft.com/office/drawing/2014/main" id="{2FB59B75-32D1-4038-887B-517983BFB3F0}"/>
              </a:ext>
            </a:extLst>
          </p:cNvPr>
          <p:cNvSpPr/>
          <p:nvPr/>
        </p:nvSpPr>
        <p:spPr>
          <a:xfrm>
            <a:off x="4343400" y="4595813"/>
            <a:ext cx="1122363" cy="863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794" name="TextovéPole 29">
            <a:extLst>
              <a:ext uri="{FF2B5EF4-FFF2-40B4-BE49-F238E27FC236}">
                <a16:creationId xmlns:a16="http://schemas.microsoft.com/office/drawing/2014/main" id="{9D070202-8B6F-4F0B-8CB4-C4C7F9BC2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1836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2795" name="TextovéPole 30">
            <a:extLst>
              <a:ext uri="{FF2B5EF4-FFF2-40B4-BE49-F238E27FC236}">
                <a16:creationId xmlns:a16="http://schemas.microsoft.com/office/drawing/2014/main" id="{10B271CB-56E5-4EC8-B234-DE17405C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32543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2796" name="TextovéPole 31">
            <a:extLst>
              <a:ext uri="{FF2B5EF4-FFF2-40B4-BE49-F238E27FC236}">
                <a16:creationId xmlns:a16="http://schemas.microsoft.com/office/drawing/2014/main" id="{F76AC1D0-4085-49F8-86B6-B57ED2D22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630738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797" name="TextovéPole 32">
            <a:extLst>
              <a:ext uri="{FF2B5EF4-FFF2-40B4-BE49-F238E27FC236}">
                <a16:creationId xmlns:a16="http://schemas.microsoft.com/office/drawing/2014/main" id="{70D23EFE-9231-4F47-8E37-079123BB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2798" name="TextovéPole 33">
            <a:extLst>
              <a:ext uri="{FF2B5EF4-FFF2-40B4-BE49-F238E27FC236}">
                <a16:creationId xmlns:a16="http://schemas.microsoft.com/office/drawing/2014/main" id="{32D5F0E9-CB55-48A8-8C83-53762752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5434013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2799" name="TextovéPole 34">
            <a:extLst>
              <a:ext uri="{FF2B5EF4-FFF2-40B4-BE49-F238E27FC236}">
                <a16:creationId xmlns:a16="http://schemas.microsoft.com/office/drawing/2014/main" id="{77677A54-824F-4FF1-9476-9B4B106D3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4197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2800" name="TextovéPole 43">
            <a:extLst>
              <a:ext uri="{FF2B5EF4-FFF2-40B4-BE49-F238E27FC236}">
                <a16:creationId xmlns:a16="http://schemas.microsoft.com/office/drawing/2014/main" id="{5FB66B5A-ACC3-4047-A1C6-0875A983E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18653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sp>
        <p:nvSpPr>
          <p:cNvPr id="32801" name="TextovéPole 44">
            <a:extLst>
              <a:ext uri="{FF2B5EF4-FFF2-40B4-BE49-F238E27FC236}">
                <a16:creationId xmlns:a16="http://schemas.microsoft.com/office/drawing/2014/main" id="{52AE2BEC-FB7A-45B3-9F9D-548DA8EA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662488"/>
            <a:ext cx="469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sp>
        <p:nvSpPr>
          <p:cNvPr id="32802" name="TextovéPole 46">
            <a:extLst>
              <a:ext uri="{FF2B5EF4-FFF2-40B4-BE49-F238E27FC236}">
                <a16:creationId xmlns:a16="http://schemas.microsoft.com/office/drawing/2014/main" id="{FC32B70D-3E31-455F-83C4-77E9D24D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22103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?</a:t>
            </a:r>
          </a:p>
        </p:txBody>
      </p:sp>
      <p:grpSp>
        <p:nvGrpSpPr>
          <p:cNvPr id="32803" name="Skupina 40">
            <a:extLst>
              <a:ext uri="{FF2B5EF4-FFF2-40B4-BE49-F238E27FC236}">
                <a16:creationId xmlns:a16="http://schemas.microsoft.com/office/drawing/2014/main" id="{DA4FE567-6EB5-489A-9D17-924167203904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3213100"/>
            <a:ext cx="792162" cy="792163"/>
            <a:chOff x="7841108" y="3572247"/>
            <a:chExt cx="792088" cy="792088"/>
          </a:xfrm>
        </p:grpSpPr>
        <p:sp>
          <p:nvSpPr>
            <p:cNvPr id="15" name="Vývojový diagram: spojnice 14">
              <a:extLst>
                <a:ext uri="{FF2B5EF4-FFF2-40B4-BE49-F238E27FC236}">
                  <a16:creationId xmlns:a16="http://schemas.microsoft.com/office/drawing/2014/main" id="{261AC453-F32D-4A04-A8D7-2EBD66AA6BA7}"/>
                </a:ext>
              </a:extLst>
            </p:cNvPr>
            <p:cNvSpPr/>
            <p:nvPr/>
          </p:nvSpPr>
          <p:spPr>
            <a:xfrm>
              <a:off x="7841108" y="357224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815" name="TextovéPole 39">
              <a:extLst>
                <a:ext uri="{FF2B5EF4-FFF2-40B4-BE49-F238E27FC236}">
                  <a16:creationId xmlns:a16="http://schemas.microsoft.com/office/drawing/2014/main" id="{FF43195D-3F30-4E3E-A30A-B45B54859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3581995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2804" name="Skupina 42">
            <a:extLst>
              <a:ext uri="{FF2B5EF4-FFF2-40B4-BE49-F238E27FC236}">
                <a16:creationId xmlns:a16="http://schemas.microsoft.com/office/drawing/2014/main" id="{E72E7CD2-62F1-4CDF-8E08-F0EB6AD08D66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3255963"/>
            <a:ext cx="792162" cy="792162"/>
            <a:chOff x="7841108" y="1427287"/>
            <a:chExt cx="792088" cy="792088"/>
          </a:xfrm>
        </p:grpSpPr>
        <p:sp>
          <p:nvSpPr>
            <p:cNvPr id="17" name="Vývojový diagram: spojnice 16">
              <a:extLst>
                <a:ext uri="{FF2B5EF4-FFF2-40B4-BE49-F238E27FC236}">
                  <a16:creationId xmlns:a16="http://schemas.microsoft.com/office/drawing/2014/main" id="{4DEF6C8B-269B-42DB-8554-737D3C417B8F}"/>
                </a:ext>
              </a:extLst>
            </p:cNvPr>
            <p:cNvSpPr/>
            <p:nvPr/>
          </p:nvSpPr>
          <p:spPr>
            <a:xfrm>
              <a:off x="7841108" y="142728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813" name="TextovéPole 41">
              <a:extLst>
                <a:ext uri="{FF2B5EF4-FFF2-40B4-BE49-F238E27FC236}">
                  <a16:creationId xmlns:a16="http://schemas.microsoft.com/office/drawing/2014/main" id="{04FAEAF5-79D9-44F7-A08A-7E9CCDD4A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146938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2805" name="Skupina 38">
            <a:extLst>
              <a:ext uri="{FF2B5EF4-FFF2-40B4-BE49-F238E27FC236}">
                <a16:creationId xmlns:a16="http://schemas.microsoft.com/office/drawing/2014/main" id="{E7DEA2C7-CABF-49B6-A0D1-BAA75BAE9DF3}"/>
              </a:ext>
            </a:extLst>
          </p:cNvPr>
          <p:cNvGrpSpPr>
            <a:grpSpLocks/>
          </p:cNvGrpSpPr>
          <p:nvPr/>
        </p:nvGrpSpPr>
        <p:grpSpPr bwMode="auto">
          <a:xfrm>
            <a:off x="2070100" y="4638675"/>
            <a:ext cx="792163" cy="792163"/>
            <a:chOff x="7841108" y="4761148"/>
            <a:chExt cx="792088" cy="792088"/>
          </a:xfrm>
        </p:grpSpPr>
        <p:sp>
          <p:nvSpPr>
            <p:cNvPr id="6" name="Vývojový diagram: spojnice 5">
              <a:extLst>
                <a:ext uri="{FF2B5EF4-FFF2-40B4-BE49-F238E27FC236}">
                  <a16:creationId xmlns:a16="http://schemas.microsoft.com/office/drawing/2014/main" id="{9EE391F0-B9B6-4995-BB8B-FA3C504E777C}"/>
                </a:ext>
              </a:extLst>
            </p:cNvPr>
            <p:cNvSpPr/>
            <p:nvPr/>
          </p:nvSpPr>
          <p:spPr>
            <a:xfrm>
              <a:off x="7841108" y="4761148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811" name="TextovéPole 37">
              <a:extLst>
                <a:ext uri="{FF2B5EF4-FFF2-40B4-BE49-F238E27FC236}">
                  <a16:creationId xmlns:a16="http://schemas.microsoft.com/office/drawing/2014/main" id="{7061A1A3-D64E-4432-B4EB-6E87E72B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4761148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B169C310-110B-453B-9FD3-B81016F926A7}"/>
              </a:ext>
            </a:extLst>
          </p:cNvPr>
          <p:cNvGrpSpPr>
            <a:grpSpLocks/>
          </p:cNvGrpSpPr>
          <p:nvPr/>
        </p:nvGrpSpPr>
        <p:grpSpPr bwMode="auto">
          <a:xfrm>
            <a:off x="7956550" y="2506663"/>
            <a:ext cx="792163" cy="792162"/>
            <a:chOff x="7841108" y="2499767"/>
            <a:chExt cx="792088" cy="792088"/>
          </a:xfrm>
        </p:grpSpPr>
        <p:sp>
          <p:nvSpPr>
            <p:cNvPr id="16" name="Vývojový diagram: spojnice 15">
              <a:extLst>
                <a:ext uri="{FF2B5EF4-FFF2-40B4-BE49-F238E27FC236}">
                  <a16:creationId xmlns:a16="http://schemas.microsoft.com/office/drawing/2014/main" id="{01A6C910-5463-45D5-BF84-7E5C0794685C}"/>
                </a:ext>
              </a:extLst>
            </p:cNvPr>
            <p:cNvSpPr/>
            <p:nvPr/>
          </p:nvSpPr>
          <p:spPr>
            <a:xfrm>
              <a:off x="7841108" y="2499767"/>
              <a:ext cx="792088" cy="79208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809" name="TextovéPole 35">
              <a:extLst>
                <a:ext uri="{FF2B5EF4-FFF2-40B4-BE49-F238E27FC236}">
                  <a16:creationId xmlns:a16="http://schemas.microsoft.com/office/drawing/2014/main" id="{5CF93711-B817-4E26-B892-212F26650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2152" y="2521337"/>
              <a:ext cx="47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32807" name="TextovéPole 47">
            <a:extLst>
              <a:ext uri="{FF2B5EF4-FFF2-40B4-BE49-F238E27FC236}">
                <a16:creationId xmlns:a16="http://schemas.microsoft.com/office/drawing/2014/main" id="{C7508C2E-E00A-4E65-958C-DF32D005E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116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tak, aby v řadách a sloupcích vyšly</a:t>
            </a:r>
          </a:p>
          <a:p>
            <a:r>
              <a:rPr lang="cs-CZ" altLang="cs-CZ" sz="2000"/>
              <a:t>předepsané součty.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63698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58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787DCB89-DE54-4ECF-8CE7-207471B91F67}"/>
              </a:ext>
            </a:extLst>
          </p:cNvPr>
          <p:cNvSpPr/>
          <p:nvPr/>
        </p:nvSpPr>
        <p:spPr>
          <a:xfrm>
            <a:off x="971550" y="1366838"/>
            <a:ext cx="4535488" cy="4535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F77DC10D-B1D8-405A-BBA3-8A3EA1D210E0}"/>
              </a:ext>
            </a:extLst>
          </p:cNvPr>
          <p:cNvSpPr/>
          <p:nvPr/>
        </p:nvSpPr>
        <p:spPr>
          <a:xfrm>
            <a:off x="4883150" y="3201988"/>
            <a:ext cx="863600" cy="865187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4327E6AF-DDC2-4C25-A4B1-A5CE87A74D72}"/>
              </a:ext>
            </a:extLst>
          </p:cNvPr>
          <p:cNvSpPr/>
          <p:nvPr/>
        </p:nvSpPr>
        <p:spPr>
          <a:xfrm>
            <a:off x="2811463" y="5470525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BA7A51BE-BD08-46C1-A694-A4E874D42803}"/>
              </a:ext>
            </a:extLst>
          </p:cNvPr>
          <p:cNvSpPr/>
          <p:nvPr/>
        </p:nvSpPr>
        <p:spPr>
          <a:xfrm>
            <a:off x="4246563" y="1582738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24BAFE5D-57AF-48D2-8E01-DEA032066A34}"/>
              </a:ext>
            </a:extLst>
          </p:cNvPr>
          <p:cNvSpPr/>
          <p:nvPr/>
        </p:nvSpPr>
        <p:spPr>
          <a:xfrm>
            <a:off x="673100" y="338296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517ADE8B-18B1-4A50-AA4B-20F212BA0BFA}"/>
              </a:ext>
            </a:extLst>
          </p:cNvPr>
          <p:cNvSpPr/>
          <p:nvPr/>
        </p:nvSpPr>
        <p:spPr>
          <a:xfrm>
            <a:off x="2806700" y="9334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8BEB608E-1F2B-48EA-B606-E5E1C0D2FB93}"/>
              </a:ext>
            </a:extLst>
          </p:cNvPr>
          <p:cNvSpPr/>
          <p:nvPr/>
        </p:nvSpPr>
        <p:spPr>
          <a:xfrm>
            <a:off x="1198563" y="4711700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EB58307C-F84F-44E9-A19B-CB323AF328A6}"/>
              </a:ext>
            </a:extLst>
          </p:cNvPr>
          <p:cNvSpPr/>
          <p:nvPr/>
        </p:nvSpPr>
        <p:spPr>
          <a:xfrm>
            <a:off x="4425950" y="46672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A845463C-5D7E-4ABD-91C0-335325F56FB5}"/>
              </a:ext>
            </a:extLst>
          </p:cNvPr>
          <p:cNvSpPr/>
          <p:nvPr/>
        </p:nvSpPr>
        <p:spPr>
          <a:xfrm>
            <a:off x="7019925" y="1749425"/>
            <a:ext cx="863600" cy="865188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847B6E36-63F8-40CF-BB6B-F64EADCBF4E5}"/>
              </a:ext>
            </a:extLst>
          </p:cNvPr>
          <p:cNvSpPr/>
          <p:nvPr/>
        </p:nvSpPr>
        <p:spPr>
          <a:xfrm>
            <a:off x="1198563" y="175101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04" name="TextovéPole 10">
            <a:extLst>
              <a:ext uri="{FF2B5EF4-FFF2-40B4-BE49-F238E27FC236}">
                <a16:creationId xmlns:a16="http://schemas.microsoft.com/office/drawing/2014/main" id="{91D732FC-72E3-4FF1-8842-437D6F64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60350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Červené číslo ti určí, jaká čísla v kruhu musíš kliknutím sestřelit.</a:t>
            </a:r>
          </a:p>
        </p:txBody>
      </p:sp>
      <p:pic>
        <p:nvPicPr>
          <p:cNvPr id="33805" name="Obrázek 13">
            <a:extLst>
              <a:ext uri="{FF2B5EF4-FFF2-40B4-BE49-F238E27FC236}">
                <a16:creationId xmlns:a16="http://schemas.microsoft.com/office/drawing/2014/main" id="{10654880-EE8E-4685-A738-2183D004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3297238"/>
            <a:ext cx="1692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7D0A34E5-7E7A-4951-B8B6-0C3EAD7161EA}"/>
              </a:ext>
            </a:extLst>
          </p:cNvPr>
          <p:cNvSpPr/>
          <p:nvPr/>
        </p:nvSpPr>
        <p:spPr>
          <a:xfrm>
            <a:off x="971550" y="1366838"/>
            <a:ext cx="4535488" cy="4535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2BAE06A9-70D0-4527-AFD2-442303F87F90}"/>
              </a:ext>
            </a:extLst>
          </p:cNvPr>
          <p:cNvSpPr/>
          <p:nvPr/>
        </p:nvSpPr>
        <p:spPr>
          <a:xfrm>
            <a:off x="4883150" y="3201988"/>
            <a:ext cx="863600" cy="865187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B0772BE3-EF6B-4106-B81C-90ACAFCD461B}"/>
              </a:ext>
            </a:extLst>
          </p:cNvPr>
          <p:cNvSpPr/>
          <p:nvPr/>
        </p:nvSpPr>
        <p:spPr>
          <a:xfrm>
            <a:off x="2811463" y="5470525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D3463090-F170-4F57-8D7C-CDC86188B0FE}"/>
              </a:ext>
            </a:extLst>
          </p:cNvPr>
          <p:cNvSpPr/>
          <p:nvPr/>
        </p:nvSpPr>
        <p:spPr>
          <a:xfrm>
            <a:off x="4246563" y="1582738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21DD0B01-8D7B-49C6-9C64-C6A839C49E79}"/>
              </a:ext>
            </a:extLst>
          </p:cNvPr>
          <p:cNvSpPr/>
          <p:nvPr/>
        </p:nvSpPr>
        <p:spPr>
          <a:xfrm>
            <a:off x="673100" y="338296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4078251C-2AC9-4CE9-881D-150E8792CF5C}"/>
              </a:ext>
            </a:extLst>
          </p:cNvPr>
          <p:cNvSpPr/>
          <p:nvPr/>
        </p:nvSpPr>
        <p:spPr>
          <a:xfrm>
            <a:off x="2806700" y="9334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CBE6576F-23AD-4297-9A30-25EFA725458F}"/>
              </a:ext>
            </a:extLst>
          </p:cNvPr>
          <p:cNvSpPr/>
          <p:nvPr/>
        </p:nvSpPr>
        <p:spPr>
          <a:xfrm>
            <a:off x="1198563" y="4711700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1DE6E0CC-C5D3-4954-91B0-C2D64E95CAD1}"/>
              </a:ext>
            </a:extLst>
          </p:cNvPr>
          <p:cNvSpPr/>
          <p:nvPr/>
        </p:nvSpPr>
        <p:spPr>
          <a:xfrm>
            <a:off x="4425950" y="46672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27991444-FC80-43D0-BF77-79F5EE911CEF}"/>
              </a:ext>
            </a:extLst>
          </p:cNvPr>
          <p:cNvSpPr/>
          <p:nvPr/>
        </p:nvSpPr>
        <p:spPr>
          <a:xfrm>
            <a:off x="7259638" y="1717675"/>
            <a:ext cx="863600" cy="865188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96F1D75B-E63F-4A0A-9F87-6E65F9D1E0EA}"/>
              </a:ext>
            </a:extLst>
          </p:cNvPr>
          <p:cNvSpPr/>
          <p:nvPr/>
        </p:nvSpPr>
        <p:spPr>
          <a:xfrm>
            <a:off x="1198563" y="175101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28" name="TextovéPole 12">
            <a:extLst>
              <a:ext uri="{FF2B5EF4-FFF2-40B4-BE49-F238E27FC236}">
                <a16:creationId xmlns:a16="http://schemas.microsoft.com/office/drawing/2014/main" id="{233CABA3-DBC1-44A6-828C-BCB128A5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60350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Červené číslo ti určí, jaká čísla v kruhu musíš kliknutím sestřelit.</a:t>
            </a:r>
          </a:p>
        </p:txBody>
      </p:sp>
      <p:pic>
        <p:nvPicPr>
          <p:cNvPr id="34829" name="Obrázek 13">
            <a:extLst>
              <a:ext uri="{FF2B5EF4-FFF2-40B4-BE49-F238E27FC236}">
                <a16:creationId xmlns:a16="http://schemas.microsoft.com/office/drawing/2014/main" id="{F038B4BA-1B7A-4942-B523-C8D82F6C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68650"/>
            <a:ext cx="17383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13A4BAAB-2E8F-473A-BDDC-1E74F81C4EE6}"/>
              </a:ext>
            </a:extLst>
          </p:cNvPr>
          <p:cNvSpPr/>
          <p:nvPr/>
        </p:nvSpPr>
        <p:spPr>
          <a:xfrm>
            <a:off x="971550" y="1366838"/>
            <a:ext cx="4535488" cy="4535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6CFC48FE-2BC8-4C2B-852F-5EF0520672DC}"/>
              </a:ext>
            </a:extLst>
          </p:cNvPr>
          <p:cNvSpPr/>
          <p:nvPr/>
        </p:nvSpPr>
        <p:spPr>
          <a:xfrm>
            <a:off x="4883150" y="3201988"/>
            <a:ext cx="863600" cy="865187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9978DEC9-2AAD-4C6B-9CD2-E06C175499C5}"/>
              </a:ext>
            </a:extLst>
          </p:cNvPr>
          <p:cNvSpPr/>
          <p:nvPr/>
        </p:nvSpPr>
        <p:spPr>
          <a:xfrm>
            <a:off x="2811463" y="5470525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3C736FCF-2593-4C84-8422-B980AF6D7365}"/>
              </a:ext>
            </a:extLst>
          </p:cNvPr>
          <p:cNvSpPr/>
          <p:nvPr/>
        </p:nvSpPr>
        <p:spPr>
          <a:xfrm>
            <a:off x="4246563" y="1582738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41043DD4-8394-4E19-BC20-3B4ED6A7F463}"/>
              </a:ext>
            </a:extLst>
          </p:cNvPr>
          <p:cNvSpPr/>
          <p:nvPr/>
        </p:nvSpPr>
        <p:spPr>
          <a:xfrm>
            <a:off x="673100" y="338296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19AC8E0F-5442-423C-95C7-4C7053A56377}"/>
              </a:ext>
            </a:extLst>
          </p:cNvPr>
          <p:cNvSpPr/>
          <p:nvPr/>
        </p:nvSpPr>
        <p:spPr>
          <a:xfrm>
            <a:off x="2806700" y="9334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0755FEF4-C1A8-45FD-868C-1C6C5E5565C8}"/>
              </a:ext>
            </a:extLst>
          </p:cNvPr>
          <p:cNvSpPr/>
          <p:nvPr/>
        </p:nvSpPr>
        <p:spPr>
          <a:xfrm>
            <a:off x="1198563" y="4711700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332B7ADF-19A7-428B-9DD4-16FECDC947C4}"/>
              </a:ext>
            </a:extLst>
          </p:cNvPr>
          <p:cNvSpPr/>
          <p:nvPr/>
        </p:nvSpPr>
        <p:spPr>
          <a:xfrm>
            <a:off x="4425950" y="46672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1F979FAC-028E-43F5-BB16-EF2D0691BC11}"/>
              </a:ext>
            </a:extLst>
          </p:cNvPr>
          <p:cNvSpPr/>
          <p:nvPr/>
        </p:nvSpPr>
        <p:spPr>
          <a:xfrm>
            <a:off x="7342188" y="1589088"/>
            <a:ext cx="863600" cy="86518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E2697B4A-C142-46BE-B0A3-3D9DF4F4F291}"/>
              </a:ext>
            </a:extLst>
          </p:cNvPr>
          <p:cNvSpPr/>
          <p:nvPr/>
        </p:nvSpPr>
        <p:spPr>
          <a:xfrm>
            <a:off x="1198563" y="175101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852" name="TextovéPole 12">
            <a:extLst>
              <a:ext uri="{FF2B5EF4-FFF2-40B4-BE49-F238E27FC236}">
                <a16:creationId xmlns:a16="http://schemas.microsoft.com/office/drawing/2014/main" id="{36BFC98E-C7E6-4E77-BE55-C228B7DB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60350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Červené číslo ti určí, jaká čísla v kruhu musíš kliknutím sestřelit.</a:t>
            </a:r>
          </a:p>
        </p:txBody>
      </p:sp>
      <p:pic>
        <p:nvPicPr>
          <p:cNvPr id="35853" name="Obrázek 13">
            <a:extLst>
              <a:ext uri="{FF2B5EF4-FFF2-40B4-BE49-F238E27FC236}">
                <a16:creationId xmlns:a16="http://schemas.microsoft.com/office/drawing/2014/main" id="{7265E58F-C553-496B-A271-4FBEE325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68650"/>
            <a:ext cx="17383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BBF3E918-DB33-405A-B9EB-F289D928D284}"/>
              </a:ext>
            </a:extLst>
          </p:cNvPr>
          <p:cNvSpPr/>
          <p:nvPr/>
        </p:nvSpPr>
        <p:spPr>
          <a:xfrm>
            <a:off x="971550" y="1366838"/>
            <a:ext cx="4535488" cy="4535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4DB78F9B-C83D-4DAA-98C2-7A23A2AC76E5}"/>
              </a:ext>
            </a:extLst>
          </p:cNvPr>
          <p:cNvSpPr/>
          <p:nvPr/>
        </p:nvSpPr>
        <p:spPr>
          <a:xfrm>
            <a:off x="4883150" y="3201988"/>
            <a:ext cx="863600" cy="865187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6BB9B711-DDBB-4997-95CB-447F1BDCF3A4}"/>
              </a:ext>
            </a:extLst>
          </p:cNvPr>
          <p:cNvSpPr/>
          <p:nvPr/>
        </p:nvSpPr>
        <p:spPr>
          <a:xfrm>
            <a:off x="2811463" y="5470525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8707321A-907B-4409-A1F9-9DA3BB80531D}"/>
              </a:ext>
            </a:extLst>
          </p:cNvPr>
          <p:cNvSpPr/>
          <p:nvPr/>
        </p:nvSpPr>
        <p:spPr>
          <a:xfrm>
            <a:off x="4246563" y="1582738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470AC437-484A-499E-901A-F909033BBD55}"/>
              </a:ext>
            </a:extLst>
          </p:cNvPr>
          <p:cNvSpPr/>
          <p:nvPr/>
        </p:nvSpPr>
        <p:spPr>
          <a:xfrm>
            <a:off x="673100" y="338296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C0257B14-F607-4864-A229-B8C6B6CFD19A}"/>
              </a:ext>
            </a:extLst>
          </p:cNvPr>
          <p:cNvSpPr/>
          <p:nvPr/>
        </p:nvSpPr>
        <p:spPr>
          <a:xfrm>
            <a:off x="2806700" y="9334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A2E88F2F-EA41-41D3-89DD-9BBF69E94B1C}"/>
              </a:ext>
            </a:extLst>
          </p:cNvPr>
          <p:cNvSpPr/>
          <p:nvPr/>
        </p:nvSpPr>
        <p:spPr>
          <a:xfrm>
            <a:off x="1198563" y="4711700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F4EF5A10-5535-43D6-8B31-5F453D4B0F05}"/>
              </a:ext>
            </a:extLst>
          </p:cNvPr>
          <p:cNvSpPr/>
          <p:nvPr/>
        </p:nvSpPr>
        <p:spPr>
          <a:xfrm>
            <a:off x="4425950" y="46672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3BC478EC-8B6C-491A-A076-F57B125E56B0}"/>
              </a:ext>
            </a:extLst>
          </p:cNvPr>
          <p:cNvSpPr/>
          <p:nvPr/>
        </p:nvSpPr>
        <p:spPr>
          <a:xfrm>
            <a:off x="7292975" y="1857375"/>
            <a:ext cx="863600" cy="865188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9D10B8FB-9C50-408D-A0FF-ED25D732CE2E}"/>
              </a:ext>
            </a:extLst>
          </p:cNvPr>
          <p:cNvSpPr/>
          <p:nvPr/>
        </p:nvSpPr>
        <p:spPr>
          <a:xfrm>
            <a:off x="1198563" y="175101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876" name="TextovéPole 12">
            <a:extLst>
              <a:ext uri="{FF2B5EF4-FFF2-40B4-BE49-F238E27FC236}">
                <a16:creationId xmlns:a16="http://schemas.microsoft.com/office/drawing/2014/main" id="{EEDA2D4F-B440-414D-8292-DCF2EE42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60350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Červené číslo ti určí, jaká čísla v kruhu musíš kliknutím sestřelit.</a:t>
            </a:r>
          </a:p>
        </p:txBody>
      </p:sp>
      <p:pic>
        <p:nvPicPr>
          <p:cNvPr id="36877" name="Obrázek 13">
            <a:extLst>
              <a:ext uri="{FF2B5EF4-FFF2-40B4-BE49-F238E27FC236}">
                <a16:creationId xmlns:a16="http://schemas.microsoft.com/office/drawing/2014/main" id="{D9B454B2-DA23-4EF7-9DA9-13E8D611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68650"/>
            <a:ext cx="17383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D664C967-EDDB-4A06-B002-8A6549DBB5DF}"/>
              </a:ext>
            </a:extLst>
          </p:cNvPr>
          <p:cNvSpPr/>
          <p:nvPr/>
        </p:nvSpPr>
        <p:spPr>
          <a:xfrm>
            <a:off x="971550" y="1366838"/>
            <a:ext cx="4535488" cy="4535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FA5EAB61-F97C-44B0-8512-4A9475416B8F}"/>
              </a:ext>
            </a:extLst>
          </p:cNvPr>
          <p:cNvSpPr/>
          <p:nvPr/>
        </p:nvSpPr>
        <p:spPr>
          <a:xfrm>
            <a:off x="4883150" y="3201988"/>
            <a:ext cx="863600" cy="865187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DA661DD2-E3DE-47F8-94BB-AC5E3D9413E8}"/>
              </a:ext>
            </a:extLst>
          </p:cNvPr>
          <p:cNvSpPr/>
          <p:nvPr/>
        </p:nvSpPr>
        <p:spPr>
          <a:xfrm>
            <a:off x="2811463" y="5470525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AF688365-D5B6-401E-8154-537AA03A7C53}"/>
              </a:ext>
            </a:extLst>
          </p:cNvPr>
          <p:cNvSpPr/>
          <p:nvPr/>
        </p:nvSpPr>
        <p:spPr>
          <a:xfrm>
            <a:off x="4246563" y="1582738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35270780-906F-4F0D-AB57-07E966A9D89B}"/>
              </a:ext>
            </a:extLst>
          </p:cNvPr>
          <p:cNvSpPr/>
          <p:nvPr/>
        </p:nvSpPr>
        <p:spPr>
          <a:xfrm>
            <a:off x="673100" y="338296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0F59D8B8-DF2B-4B8D-AB6D-8C4A7E874AB4}"/>
              </a:ext>
            </a:extLst>
          </p:cNvPr>
          <p:cNvSpPr/>
          <p:nvPr/>
        </p:nvSpPr>
        <p:spPr>
          <a:xfrm>
            <a:off x="2806700" y="9334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C505FDB0-82C5-4054-ADEE-87C4CF3E5A74}"/>
              </a:ext>
            </a:extLst>
          </p:cNvPr>
          <p:cNvSpPr/>
          <p:nvPr/>
        </p:nvSpPr>
        <p:spPr>
          <a:xfrm>
            <a:off x="1198563" y="4711700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33580AC2-AE88-4045-A58D-C61AEEB6BDDD}"/>
              </a:ext>
            </a:extLst>
          </p:cNvPr>
          <p:cNvSpPr/>
          <p:nvPr/>
        </p:nvSpPr>
        <p:spPr>
          <a:xfrm>
            <a:off x="4425950" y="4667250"/>
            <a:ext cx="865188" cy="86518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5A4336C8-7413-4B92-9654-F29D1B67A23E}"/>
              </a:ext>
            </a:extLst>
          </p:cNvPr>
          <p:cNvSpPr/>
          <p:nvPr/>
        </p:nvSpPr>
        <p:spPr>
          <a:xfrm>
            <a:off x="7307263" y="2014538"/>
            <a:ext cx="863600" cy="86518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AD43C1A4-D212-4D70-AC1C-829D6B61566D}"/>
              </a:ext>
            </a:extLst>
          </p:cNvPr>
          <p:cNvSpPr/>
          <p:nvPr/>
        </p:nvSpPr>
        <p:spPr>
          <a:xfrm>
            <a:off x="1198563" y="1751013"/>
            <a:ext cx="863600" cy="8636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900" name="TextovéPole 12">
            <a:extLst>
              <a:ext uri="{FF2B5EF4-FFF2-40B4-BE49-F238E27FC236}">
                <a16:creationId xmlns:a16="http://schemas.microsoft.com/office/drawing/2014/main" id="{138E3E91-8A3B-4A50-BD19-97A840A2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60350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Červené číslo ti určí, jaká čísla v kruhu musíš kliknutím sestřelit.</a:t>
            </a:r>
          </a:p>
        </p:txBody>
      </p:sp>
      <p:pic>
        <p:nvPicPr>
          <p:cNvPr id="37901" name="Obrázek 14">
            <a:extLst>
              <a:ext uri="{FF2B5EF4-FFF2-40B4-BE49-F238E27FC236}">
                <a16:creationId xmlns:a16="http://schemas.microsoft.com/office/drawing/2014/main" id="{B1CC05EA-5110-46C2-829D-A0BDE040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68650"/>
            <a:ext cx="17383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2">
            <a:extLst>
              <a:ext uri="{FF2B5EF4-FFF2-40B4-BE49-F238E27FC236}">
                <a16:creationId xmlns:a16="http://schemas.microsoft.com/office/drawing/2014/main" id="{CFFBC979-E6DC-43D4-9975-04EA7319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5625"/>
            <a:ext cx="48942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D1A8C33C-5271-4446-A5A7-C81A2747B05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20713"/>
            <a:ext cx="4017963" cy="1752600"/>
            <a:chOff x="251520" y="620688"/>
            <a:chExt cx="4017458" cy="1752581"/>
          </a:xfrm>
        </p:grpSpPr>
        <p:sp>
          <p:nvSpPr>
            <p:cNvPr id="4" name="Řečová bublina: obdélníkový bublinový popisek se zakulacenými rohy 3">
              <a:extLst>
                <a:ext uri="{FF2B5EF4-FFF2-40B4-BE49-F238E27FC236}">
                  <a16:creationId xmlns:a16="http://schemas.microsoft.com/office/drawing/2014/main" id="{60969D0A-B334-45A6-9D29-20CC1E8EF1B8}"/>
                </a:ext>
              </a:extLst>
            </p:cNvPr>
            <p:cNvSpPr/>
            <p:nvPr/>
          </p:nvSpPr>
          <p:spPr>
            <a:xfrm>
              <a:off x="251520" y="620688"/>
              <a:ext cx="3744442" cy="1752581"/>
            </a:xfrm>
            <a:prstGeom prst="wedgeRoundRectCallout">
              <a:avLst>
                <a:gd name="adj1" fmla="val 84832"/>
                <a:gd name="adj2" fmla="val 16487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917" name="TextovéPole 4">
              <a:extLst>
                <a:ext uri="{FF2B5EF4-FFF2-40B4-BE49-F238E27FC236}">
                  <a16:creationId xmlns:a16="http://schemas.microsoft.com/office/drawing/2014/main" id="{47E7116F-A52E-4925-9191-EA36A27B4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86" y="999019"/>
              <a:ext cx="35283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000"/>
                <a:t>Matematiky bylo už dost.</a:t>
              </a:r>
            </a:p>
            <a:p>
              <a:r>
                <a:rPr lang="cs-CZ" altLang="cs-CZ" sz="2000"/>
                <a:t>Chtělo by to změnu.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2">
            <a:extLst>
              <a:ext uri="{FF2B5EF4-FFF2-40B4-BE49-F238E27FC236}">
                <a16:creationId xmlns:a16="http://schemas.microsoft.com/office/drawing/2014/main" id="{C8896881-CFED-419D-97DC-7900C5671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7266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ovéPole 4">
            <a:extLst>
              <a:ext uri="{FF2B5EF4-FFF2-40B4-BE49-F238E27FC236}">
                <a16:creationId xmlns:a16="http://schemas.microsoft.com/office/drawing/2014/main" id="{41714660-CA5A-44F6-AE1F-EA553C3E2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554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V přesmyčkách je ukryto zimní oblečení. Najdete je?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52AF97-2E20-4AD9-AD1C-1C429F5E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87425"/>
            <a:ext cx="294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RACI EBEN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ED34252-1A3D-4C61-83ED-B233E672F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1036638"/>
            <a:ext cx="2189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KRÁL  O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C4CC8A1-4AFF-4A79-A267-42F5D337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767013"/>
            <a:ext cx="2747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LES NĚHU</a:t>
            </a:r>
          </a:p>
        </p:txBody>
      </p:sp>
      <p:sp>
        <p:nvSpPr>
          <p:cNvPr id="39943" name="TextovéPole 20">
            <a:extLst>
              <a:ext uri="{FF2B5EF4-FFF2-40B4-BE49-F238E27FC236}">
                <a16:creationId xmlns:a16="http://schemas.microsoft.com/office/drawing/2014/main" id="{89138AD1-B494-4B47-AD72-370AC0BB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744663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FF00"/>
                </a:solidFill>
              </a:rPr>
              <a:t>Beranice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0C73D2E-747C-47F7-A79D-394542597543}"/>
              </a:ext>
            </a:extLst>
          </p:cNvPr>
          <p:cNvGrpSpPr>
            <a:grpSpLocks/>
          </p:cNvGrpSpPr>
          <p:nvPr/>
        </p:nvGrpSpPr>
        <p:grpSpPr bwMode="auto">
          <a:xfrm>
            <a:off x="49213" y="1763713"/>
            <a:ext cx="2947987" cy="735012"/>
            <a:chOff x="71813" y="1694711"/>
            <a:chExt cx="2949064" cy="735191"/>
          </a:xfrm>
        </p:grpSpPr>
        <p:sp>
          <p:nvSpPr>
            <p:cNvPr id="39954" name="TextovéPole 7">
              <a:extLst>
                <a:ext uri="{FF2B5EF4-FFF2-40B4-BE49-F238E27FC236}">
                  <a16:creationId xmlns:a16="http://schemas.microsoft.com/office/drawing/2014/main" id="{93A76033-B4D8-4956-A2C5-1DC08D0BF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722016"/>
              <a:ext cx="28039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4000">
                  <a:solidFill>
                    <a:srgbClr val="FFFF00"/>
                  </a:solidFill>
                </a:rPr>
                <a:t>BERANICE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E4F1B53A-B588-47DF-8172-FE2A2A4E25F6}"/>
                </a:ext>
              </a:extLst>
            </p:cNvPr>
            <p:cNvSpPr/>
            <p:nvPr/>
          </p:nvSpPr>
          <p:spPr>
            <a:xfrm>
              <a:off x="106751" y="1694711"/>
              <a:ext cx="2809313" cy="7081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956" name="TextovéPole 9">
              <a:extLst>
                <a:ext uri="{FF2B5EF4-FFF2-40B4-BE49-F238E27FC236}">
                  <a16:creationId xmlns:a16="http://schemas.microsoft.com/office/drawing/2014/main" id="{7F4E6A68-BABD-4B01-A58C-F5C2306D1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3" y="1802845"/>
              <a:ext cx="2949064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000"/>
                <a:t>Sem klikni, pokud nevíš.</a:t>
              </a:r>
            </a:p>
          </p:txBody>
        </p:sp>
      </p:grpSp>
      <p:sp>
        <p:nvSpPr>
          <p:cNvPr id="39945" name="TextovéPole 21">
            <a:extLst>
              <a:ext uri="{FF2B5EF4-FFF2-40B4-BE49-F238E27FC236}">
                <a16:creationId xmlns:a16="http://schemas.microsoft.com/office/drawing/2014/main" id="{14511972-1D30-4EA6-9B1C-980A7E84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1778000"/>
            <a:ext cx="149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FF00"/>
                </a:solidFill>
              </a:rPr>
              <a:t>Rolák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3A215C8A-3B6A-41A3-8514-B121489963AD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1790700"/>
            <a:ext cx="3313113" cy="750888"/>
            <a:chOff x="3240098" y="2742923"/>
            <a:chExt cx="3311676" cy="695944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5BACAB41-1A73-4BD3-B7A6-5B33EF7278D6}"/>
                </a:ext>
              </a:extLst>
            </p:cNvPr>
            <p:cNvSpPr/>
            <p:nvPr/>
          </p:nvSpPr>
          <p:spPr>
            <a:xfrm>
              <a:off x="3240098" y="2742923"/>
              <a:ext cx="3203773" cy="6959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953" name="TextovéPole 10">
              <a:extLst>
                <a:ext uri="{FF2B5EF4-FFF2-40B4-BE49-F238E27FC236}">
                  <a16:creationId xmlns:a16="http://schemas.microsoft.com/office/drawing/2014/main" id="{F22FC97B-3EBA-4820-8AC4-86B16D6DC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79" y="2890841"/>
              <a:ext cx="2987895" cy="3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000"/>
                <a:t>Sem klikni, pokud nevíš.</a:t>
              </a:r>
            </a:p>
          </p:txBody>
        </p:sp>
      </p:grpSp>
      <p:sp>
        <p:nvSpPr>
          <p:cNvPr id="39947" name="TextovéPole 22">
            <a:extLst>
              <a:ext uri="{FF2B5EF4-FFF2-40B4-BE49-F238E27FC236}">
                <a16:creationId xmlns:a16="http://schemas.microsoft.com/office/drawing/2014/main" id="{F4B46A91-2350-401C-A828-1632E16E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492500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FF00"/>
                </a:solidFill>
              </a:rPr>
              <a:t>Sněhule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23FB1B6-9243-46E2-9251-CD03A2F471F1}"/>
              </a:ext>
            </a:extLst>
          </p:cNvPr>
          <p:cNvGrpSpPr>
            <a:grpSpLocks/>
          </p:cNvGrpSpPr>
          <p:nvPr/>
        </p:nvGrpSpPr>
        <p:grpSpPr bwMode="auto">
          <a:xfrm>
            <a:off x="144463" y="3459163"/>
            <a:ext cx="2970212" cy="817562"/>
            <a:chOff x="251520" y="3474317"/>
            <a:chExt cx="2970462" cy="818779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42EE0DA9-112D-4B0A-A505-A561C1FCD14A}"/>
                </a:ext>
              </a:extLst>
            </p:cNvPr>
            <p:cNvSpPr/>
            <p:nvPr/>
          </p:nvSpPr>
          <p:spPr>
            <a:xfrm>
              <a:off x="251520" y="3474317"/>
              <a:ext cx="2960936" cy="8187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951" name="TextovéPole 11">
              <a:extLst>
                <a:ext uri="{FF2B5EF4-FFF2-40B4-BE49-F238E27FC236}">
                  <a16:creationId xmlns:a16="http://schemas.microsoft.com/office/drawing/2014/main" id="{139C9FC3-3399-4D94-A7FD-49E15654D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53" y="3674491"/>
              <a:ext cx="2948129" cy="40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000"/>
                <a:t>Sem klikni, pokud nevíš.</a:t>
              </a:r>
            </a:p>
          </p:txBody>
        </p:sp>
      </p:grpSp>
      <p:pic>
        <p:nvPicPr>
          <p:cNvPr id="25" name="Obrázek 24">
            <a:extLst>
              <a:ext uri="{FF2B5EF4-FFF2-40B4-BE49-F238E27FC236}">
                <a16:creationId xmlns:a16="http://schemas.microsoft.com/office/drawing/2014/main" id="{8CCF80FE-574D-4CDC-A0B1-3259FE9D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805113"/>
            <a:ext cx="209708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9A91DEA-D5A2-43F9-80B7-008BD6C9361F}"/>
              </a:ext>
            </a:extLst>
          </p:cNvPr>
          <p:cNvSpPr/>
          <p:nvPr/>
        </p:nvSpPr>
        <p:spPr>
          <a:xfrm>
            <a:off x="683568" y="1124744"/>
            <a:ext cx="5256584" cy="5040560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</a:ln>
          <a:effectLst>
            <a:innerShdw blurRad="63500" dist="50800" dir="15600000">
              <a:srgbClr val="FFFF00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ACCEFE7-5C26-4381-8570-DBA6EA508036}"/>
              </a:ext>
            </a:extLst>
          </p:cNvPr>
          <p:cNvCxnSpPr>
            <a:cxnSpLocks/>
          </p:cNvCxnSpPr>
          <p:nvPr/>
        </p:nvCxnSpPr>
        <p:spPr>
          <a:xfrm>
            <a:off x="617538" y="1214438"/>
            <a:ext cx="5292725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1947F67-D724-496F-A60C-FA3FD3566890}"/>
              </a:ext>
            </a:extLst>
          </p:cNvPr>
          <p:cNvCxnSpPr/>
          <p:nvPr/>
        </p:nvCxnSpPr>
        <p:spPr>
          <a:xfrm flipH="1">
            <a:off x="617538" y="1214438"/>
            <a:ext cx="5292725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6FC5204-8CB5-4B61-8A67-98E164D7D01A}"/>
              </a:ext>
            </a:extLst>
          </p:cNvPr>
          <p:cNvCxnSpPr/>
          <p:nvPr/>
        </p:nvCxnSpPr>
        <p:spPr>
          <a:xfrm>
            <a:off x="684213" y="3644900"/>
            <a:ext cx="52562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A24CD40-4DC8-4103-92B2-3D4AD5178FF3}"/>
              </a:ext>
            </a:extLst>
          </p:cNvPr>
          <p:cNvCxnSpPr>
            <a:cxnSpLocks/>
          </p:cNvCxnSpPr>
          <p:nvPr/>
        </p:nvCxnSpPr>
        <p:spPr>
          <a:xfrm>
            <a:off x="3311525" y="1125538"/>
            <a:ext cx="0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FB4A3001-EB62-4EC7-B9F7-403D336C372F}"/>
              </a:ext>
            </a:extLst>
          </p:cNvPr>
          <p:cNvSpPr/>
          <p:nvPr/>
        </p:nvSpPr>
        <p:spPr>
          <a:xfrm>
            <a:off x="185738" y="782638"/>
            <a:ext cx="1223962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ČE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6C828CB6-2EB7-4A86-A9E8-75F08795C2E9}"/>
              </a:ext>
            </a:extLst>
          </p:cNvPr>
          <p:cNvSpPr/>
          <p:nvPr/>
        </p:nvSpPr>
        <p:spPr>
          <a:xfrm>
            <a:off x="2651125" y="728663"/>
            <a:ext cx="1225550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BY</a:t>
            </a: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71AEE477-55B1-4442-8442-3AFD94E8CF7C}"/>
              </a:ext>
            </a:extLst>
          </p:cNvPr>
          <p:cNvSpPr/>
          <p:nvPr/>
        </p:nvSpPr>
        <p:spPr>
          <a:xfrm>
            <a:off x="5243513" y="728663"/>
            <a:ext cx="1223962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KU</a:t>
            </a: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AD052F23-A6B8-45A5-AE7C-5303145CCAA0}"/>
              </a:ext>
            </a:extLst>
          </p:cNvPr>
          <p:cNvSpPr/>
          <p:nvPr/>
        </p:nvSpPr>
        <p:spPr>
          <a:xfrm>
            <a:off x="5148263" y="3122613"/>
            <a:ext cx="1223962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400" dirty="0"/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BF13D5DE-7707-44EF-B0A8-63C7A61C8033}"/>
              </a:ext>
            </a:extLst>
          </p:cNvPr>
          <p:cNvSpPr/>
          <p:nvPr/>
        </p:nvSpPr>
        <p:spPr>
          <a:xfrm>
            <a:off x="5108575" y="5462588"/>
            <a:ext cx="1223963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ST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CA47DD2C-0F3E-4E84-82AE-B9D4E6204EEC}"/>
              </a:ext>
            </a:extLst>
          </p:cNvPr>
          <p:cNvSpPr/>
          <p:nvPr/>
        </p:nvSpPr>
        <p:spPr>
          <a:xfrm>
            <a:off x="155575" y="3135313"/>
            <a:ext cx="1223963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UZ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157EB240-0591-4215-A605-E48C6E92A172}"/>
              </a:ext>
            </a:extLst>
          </p:cNvPr>
          <p:cNvSpPr/>
          <p:nvPr/>
        </p:nvSpPr>
        <p:spPr>
          <a:xfrm>
            <a:off x="155575" y="5378450"/>
            <a:ext cx="1223963" cy="122396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SA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7E0E022B-5EB7-4713-ACBB-60C2D8545E78}"/>
              </a:ext>
            </a:extLst>
          </p:cNvPr>
          <p:cNvSpPr/>
          <p:nvPr/>
        </p:nvSpPr>
        <p:spPr>
          <a:xfrm>
            <a:off x="2651125" y="5462588"/>
            <a:ext cx="1225550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4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F8BE41F-3834-4B56-8481-682005745C2D}"/>
              </a:ext>
            </a:extLst>
          </p:cNvPr>
          <p:cNvSpPr txBox="1"/>
          <p:nvPr/>
        </p:nvSpPr>
        <p:spPr>
          <a:xfrm flipH="1">
            <a:off x="5368925" y="3260725"/>
            <a:ext cx="1016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NA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538F9ED-4612-4B87-859A-198A8D25FE69}"/>
              </a:ext>
            </a:extLst>
          </p:cNvPr>
          <p:cNvSpPr txBox="1"/>
          <p:nvPr/>
        </p:nvSpPr>
        <p:spPr>
          <a:xfrm>
            <a:off x="2873375" y="5656263"/>
            <a:ext cx="8763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NA</a:t>
            </a:r>
          </a:p>
        </p:txBody>
      </p:sp>
      <p:sp>
        <p:nvSpPr>
          <p:cNvPr id="40979" name="TextovéPole 25">
            <a:extLst>
              <a:ext uri="{FF2B5EF4-FFF2-40B4-BE49-F238E27FC236}">
                <a16:creationId xmlns:a16="http://schemas.microsoft.com/office/drawing/2014/main" id="{0469B2DC-AEA8-4AD0-8FED-C3275F36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1936750"/>
            <a:ext cx="250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Která  písmena patří</a:t>
            </a:r>
          </a:p>
          <a:p>
            <a:r>
              <a:rPr lang="cs-CZ" altLang="cs-CZ" sz="2000"/>
              <a:t>místo otazníku?</a:t>
            </a:r>
          </a:p>
          <a:p>
            <a:r>
              <a:rPr lang="cs-CZ" altLang="cs-CZ" sz="2000"/>
              <a:t>Kliknutím na otazník</a:t>
            </a:r>
          </a:p>
          <a:p>
            <a:r>
              <a:rPr lang="cs-CZ" altLang="cs-CZ" sz="2000"/>
              <a:t>dostaneš odpověď.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F02A0E8B-0516-4006-8B2E-AC59162C6FA8}"/>
              </a:ext>
            </a:extLst>
          </p:cNvPr>
          <p:cNvSpPr/>
          <p:nvPr/>
        </p:nvSpPr>
        <p:spPr>
          <a:xfrm>
            <a:off x="2716213" y="3082925"/>
            <a:ext cx="1223962" cy="12239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LI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6AD9EB74-238D-4912-94A4-0993851DC754}"/>
              </a:ext>
            </a:extLst>
          </p:cNvPr>
          <p:cNvSpPr/>
          <p:nvPr/>
        </p:nvSpPr>
        <p:spPr>
          <a:xfrm>
            <a:off x="2732088" y="3108325"/>
            <a:ext cx="1223962" cy="122396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1EF1D46-533D-4006-A0E9-7250361D9F8B}"/>
              </a:ext>
            </a:extLst>
          </p:cNvPr>
          <p:cNvSpPr/>
          <p:nvPr/>
        </p:nvSpPr>
        <p:spPr>
          <a:xfrm>
            <a:off x="-14288" y="0"/>
            <a:ext cx="9144001" cy="414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C142CB1-8C56-4372-BDD1-667AD87A4E94}"/>
              </a:ext>
            </a:extLst>
          </p:cNvPr>
          <p:cNvSpPr/>
          <p:nvPr/>
        </p:nvSpPr>
        <p:spPr>
          <a:xfrm>
            <a:off x="0" y="3994150"/>
            <a:ext cx="9144000" cy="1512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E9B743E-3C10-4AA1-AD7F-3EFE43D59DAF}"/>
              </a:ext>
            </a:extLst>
          </p:cNvPr>
          <p:cNvSpPr/>
          <p:nvPr/>
        </p:nvSpPr>
        <p:spPr>
          <a:xfrm>
            <a:off x="0" y="5337175"/>
            <a:ext cx="9144000" cy="1520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Kolik aut projelo kolem garáží?</a:t>
            </a:r>
          </a:p>
        </p:txBody>
      </p:sp>
      <p:pic>
        <p:nvPicPr>
          <p:cNvPr id="25" name="Obrázek 24" descr="Obsah obrázku monitor, vsedě, věc, auto&#10;&#10;Popis vygenerován s vysokou mírou spolehlivosti">
            <a:extLst>
              <a:ext uri="{FF2B5EF4-FFF2-40B4-BE49-F238E27FC236}">
                <a16:creationId xmlns:a16="http://schemas.microsoft.com/office/drawing/2014/main" id="{4FEB28B8-A8CD-4155-B468-950DE2D7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688" y="3608388"/>
            <a:ext cx="17002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ázek 27" descr="Obsah obrázku monitor, objekt, hodiny&#10;&#10;Popis vygenerován s vysokou mírou spolehlivosti">
            <a:extLst>
              <a:ext uri="{FF2B5EF4-FFF2-40B4-BE49-F238E27FC236}">
                <a16:creationId xmlns:a16="http://schemas.microsoft.com/office/drawing/2014/main" id="{BC75CE5F-C276-4A89-9D26-5D25BFBB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525" y="3511550"/>
            <a:ext cx="1768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ázek 31" descr="Obsah obrázku vsedě&#10;&#10;Popis vygenerován s vysokou mírou spolehlivosti">
            <a:extLst>
              <a:ext uri="{FF2B5EF4-FFF2-40B4-BE49-F238E27FC236}">
                <a16:creationId xmlns:a16="http://schemas.microsoft.com/office/drawing/2014/main" id="{456C53A9-4C9D-4A8A-B954-72477545A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050" y="3798888"/>
            <a:ext cx="1671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77B7C9D6-324C-4301-B49F-97608D60A161}"/>
              </a:ext>
            </a:extLst>
          </p:cNvPr>
          <p:cNvCxnSpPr/>
          <p:nvPr/>
        </p:nvCxnSpPr>
        <p:spPr>
          <a:xfrm>
            <a:off x="-3662363" y="4149725"/>
            <a:ext cx="3662363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 descr="Obsah obrázku auto, nákladní auto, zaparkované, doprava&#10;&#10;Popis vygenerován s velmi vysokou mírou spolehlivosti">
            <a:extLst>
              <a:ext uri="{FF2B5EF4-FFF2-40B4-BE49-F238E27FC236}">
                <a16:creationId xmlns:a16="http://schemas.microsoft.com/office/drawing/2014/main" id="{B37672EB-225F-429A-A2DB-4BE7DDE9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6313" y="4386263"/>
            <a:ext cx="1679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3BB8AD58-11E2-4C05-AF76-C8CB612F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3313" y="4514850"/>
            <a:ext cx="18129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Obrázek 39">
            <a:extLst>
              <a:ext uri="{FF2B5EF4-FFF2-40B4-BE49-F238E27FC236}">
                <a16:creationId xmlns:a16="http://schemas.microsoft.com/office/drawing/2014/main" id="{B18F939F-4D52-498B-9A36-0BE844A54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692150"/>
            <a:ext cx="376872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Skupina 19">
            <a:extLst>
              <a:ext uri="{FF2B5EF4-FFF2-40B4-BE49-F238E27FC236}">
                <a16:creationId xmlns:a16="http://schemas.microsoft.com/office/drawing/2014/main" id="{6CA2A00C-4447-4251-9B1C-D88A10A95A99}"/>
              </a:ext>
            </a:extLst>
          </p:cNvPr>
          <p:cNvGrpSpPr>
            <a:grpSpLocks/>
          </p:cNvGrpSpPr>
          <p:nvPr/>
        </p:nvGrpSpPr>
        <p:grpSpPr bwMode="auto">
          <a:xfrm>
            <a:off x="2325688" y="2303463"/>
            <a:ext cx="4464050" cy="2027237"/>
            <a:chOff x="2195736" y="2376173"/>
            <a:chExt cx="4464496" cy="1772907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2926C8FD-1DE9-4950-834E-0E03C8719E7C}"/>
                </a:ext>
              </a:extLst>
            </p:cNvPr>
            <p:cNvSpPr/>
            <p:nvPr/>
          </p:nvSpPr>
          <p:spPr>
            <a:xfrm>
              <a:off x="2195736" y="2852372"/>
              <a:ext cx="4464496" cy="129670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FFF2F057-00D9-4B2B-92BC-06D1F150D738}"/>
                </a:ext>
              </a:extLst>
            </p:cNvPr>
            <p:cNvSpPr/>
            <p:nvPr/>
          </p:nvSpPr>
          <p:spPr>
            <a:xfrm>
              <a:off x="2411658" y="3068953"/>
              <a:ext cx="4032653" cy="3595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080FA8DA-5218-4557-95FF-3132F683DDE4}"/>
                </a:ext>
              </a:extLst>
            </p:cNvPr>
            <p:cNvCxnSpPr>
              <a:cxnSpLocks/>
            </p:cNvCxnSpPr>
            <p:nvPr/>
          </p:nvCxnSpPr>
          <p:spPr>
            <a:xfrm>
              <a:off x="2772056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158879AC-5119-47D1-8B4F-6BBB9ED30A43}"/>
                </a:ext>
              </a:extLst>
            </p:cNvPr>
            <p:cNvCxnSpPr>
              <a:cxnSpLocks/>
            </p:cNvCxnSpPr>
            <p:nvPr/>
          </p:nvCxnSpPr>
          <p:spPr>
            <a:xfrm>
              <a:off x="3132455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578EE5A4-D2AA-46D0-A9B8-3FCF159099A5}"/>
                </a:ext>
              </a:extLst>
            </p:cNvPr>
            <p:cNvCxnSpPr>
              <a:cxnSpLocks/>
            </p:cNvCxnSpPr>
            <p:nvPr/>
          </p:nvCxnSpPr>
          <p:spPr>
            <a:xfrm>
              <a:off x="3564298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0B0A524-749A-4641-A52B-47AC8592BF51}"/>
                </a:ext>
              </a:extLst>
            </p:cNvPr>
            <p:cNvCxnSpPr>
              <a:cxnSpLocks/>
            </p:cNvCxnSpPr>
            <p:nvPr/>
          </p:nvCxnSpPr>
          <p:spPr>
            <a:xfrm>
              <a:off x="3924696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AB140BBD-0CC3-4CF0-8974-55DB215D3AB1}"/>
                </a:ext>
              </a:extLst>
            </p:cNvPr>
            <p:cNvCxnSpPr>
              <a:cxnSpLocks/>
            </p:cNvCxnSpPr>
            <p:nvPr/>
          </p:nvCxnSpPr>
          <p:spPr>
            <a:xfrm>
              <a:off x="4283507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729912B-311D-4593-9188-0BDCAAC41D3A}"/>
                </a:ext>
              </a:extLst>
            </p:cNvPr>
            <p:cNvCxnSpPr>
              <a:cxnSpLocks/>
            </p:cNvCxnSpPr>
            <p:nvPr/>
          </p:nvCxnSpPr>
          <p:spPr>
            <a:xfrm>
              <a:off x="4643906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7D0B590C-E626-4A28-B002-434E0C3EFE9D}"/>
                </a:ext>
              </a:extLst>
            </p:cNvPr>
            <p:cNvCxnSpPr>
              <a:cxnSpLocks/>
            </p:cNvCxnSpPr>
            <p:nvPr/>
          </p:nvCxnSpPr>
          <p:spPr>
            <a:xfrm>
              <a:off x="5004304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D793DA7F-7694-4219-9A8F-79B0163C9D2F}"/>
                </a:ext>
              </a:extLst>
            </p:cNvPr>
            <p:cNvCxnSpPr>
              <a:cxnSpLocks/>
            </p:cNvCxnSpPr>
            <p:nvPr/>
          </p:nvCxnSpPr>
          <p:spPr>
            <a:xfrm>
              <a:off x="5364703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0174E768-74FB-43E3-8A9C-F8E745CB12F9}"/>
                </a:ext>
              </a:extLst>
            </p:cNvPr>
            <p:cNvCxnSpPr>
              <a:cxnSpLocks/>
            </p:cNvCxnSpPr>
            <p:nvPr/>
          </p:nvCxnSpPr>
          <p:spPr>
            <a:xfrm>
              <a:off x="6083911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782A9BAB-E517-456F-A325-A298FAEFF8E9}"/>
                </a:ext>
              </a:extLst>
            </p:cNvPr>
            <p:cNvCxnSpPr>
              <a:cxnSpLocks/>
            </p:cNvCxnSpPr>
            <p:nvPr/>
          </p:nvCxnSpPr>
          <p:spPr>
            <a:xfrm>
              <a:off x="5723513" y="3068953"/>
              <a:ext cx="0" cy="35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8" name="TextovéPole 17">
              <a:extLst>
                <a:ext uri="{FF2B5EF4-FFF2-40B4-BE49-F238E27FC236}">
                  <a16:creationId xmlns:a16="http://schemas.microsoft.com/office/drawing/2014/main" id="{FC081291-C131-4426-9182-2FF4D2B7F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755" y="2376173"/>
              <a:ext cx="23964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3200"/>
                <a:t>G A R Á Ž E</a:t>
              </a:r>
            </a:p>
          </p:txBody>
        </p:sp>
      </p:grpSp>
      <p:pic>
        <p:nvPicPr>
          <p:cNvPr id="30" name="Obrázek 29" descr="Obsah obrázku auto, obloha&#10;&#10;Popis vygenerován s vysokou mírou spolehlivosti">
            <a:extLst>
              <a:ext uri="{FF2B5EF4-FFF2-40B4-BE49-F238E27FC236}">
                <a16:creationId xmlns:a16="http://schemas.microsoft.com/office/drawing/2014/main" id="{7F220D9A-70FC-457E-B444-337082D4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138" y="3587750"/>
            <a:ext cx="14398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21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7E9790C4-FD5F-4CF4-92E1-0D14C192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763" y="3775075"/>
            <a:ext cx="1576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113">
            <a:extLst>
              <a:ext uri="{FF2B5EF4-FFF2-40B4-BE49-F238E27FC236}">
                <a16:creationId xmlns:a16="http://schemas.microsoft.com/office/drawing/2014/main" id="{2C460607-EA7F-41BF-9323-542AAB1A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76200"/>
            <a:ext cx="12414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0208 L 1.50417 0.0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21 0.00949 L 0.68802 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3" y="-2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1.13889 0.0057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0.04537 L 0.80416 0.010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05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1.54774 -0.00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7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33333E-6 L 0.8783 -0.02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37" y="-1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135 L 1.44028 0.0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1.46875 0.037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38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629DF9D-7EFA-4889-A44D-A2FB4B9B45D4}"/>
              </a:ext>
            </a:extLst>
          </p:cNvPr>
          <p:cNvSpPr/>
          <p:nvPr/>
        </p:nvSpPr>
        <p:spPr>
          <a:xfrm>
            <a:off x="683568" y="1124744"/>
            <a:ext cx="5256584" cy="5040560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  <a:effectLst>
            <a:innerShdw blurRad="63500" dist="50800" dir="15600000">
              <a:srgbClr val="FFFF00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D2EF37A-83CE-4FAA-8586-605C4954E6F5}"/>
              </a:ext>
            </a:extLst>
          </p:cNvPr>
          <p:cNvCxnSpPr>
            <a:cxnSpLocks/>
          </p:cNvCxnSpPr>
          <p:nvPr/>
        </p:nvCxnSpPr>
        <p:spPr>
          <a:xfrm>
            <a:off x="617538" y="1214438"/>
            <a:ext cx="5292725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758F32-312F-42EA-BD24-035433A7A572}"/>
              </a:ext>
            </a:extLst>
          </p:cNvPr>
          <p:cNvCxnSpPr/>
          <p:nvPr/>
        </p:nvCxnSpPr>
        <p:spPr>
          <a:xfrm flipH="1">
            <a:off x="617538" y="1214438"/>
            <a:ext cx="5292725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A577159-44BC-4015-B488-92FB82E8028C}"/>
              </a:ext>
            </a:extLst>
          </p:cNvPr>
          <p:cNvCxnSpPr/>
          <p:nvPr/>
        </p:nvCxnSpPr>
        <p:spPr>
          <a:xfrm>
            <a:off x="684213" y="3644900"/>
            <a:ext cx="52562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F0EBF35-6807-4D8E-B992-3ED93B0A31B1}"/>
              </a:ext>
            </a:extLst>
          </p:cNvPr>
          <p:cNvCxnSpPr>
            <a:cxnSpLocks/>
          </p:cNvCxnSpPr>
          <p:nvPr/>
        </p:nvCxnSpPr>
        <p:spPr>
          <a:xfrm>
            <a:off x="3311525" y="1125538"/>
            <a:ext cx="0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2F8E2A3E-27FE-4B36-8E70-D542AF8B897E}"/>
              </a:ext>
            </a:extLst>
          </p:cNvPr>
          <p:cNvSpPr/>
          <p:nvPr/>
        </p:nvSpPr>
        <p:spPr>
          <a:xfrm>
            <a:off x="185738" y="782638"/>
            <a:ext cx="1223962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VÉ</a:t>
            </a: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B45C6757-7A5E-46B1-A193-3FB870575738}"/>
              </a:ext>
            </a:extLst>
          </p:cNvPr>
          <p:cNvSpPr/>
          <p:nvPr/>
        </p:nvSpPr>
        <p:spPr>
          <a:xfrm>
            <a:off x="2651125" y="728663"/>
            <a:ext cx="1225550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PA</a:t>
            </a: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528544D7-C682-4DE8-9F41-1E3F1D86C26B}"/>
              </a:ext>
            </a:extLst>
          </p:cNvPr>
          <p:cNvSpPr/>
          <p:nvPr/>
        </p:nvSpPr>
        <p:spPr>
          <a:xfrm>
            <a:off x="5243513" y="728663"/>
            <a:ext cx="1223962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JA</a:t>
            </a: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B8FBD825-9AE8-470F-9A5D-5FFCA618C661}"/>
              </a:ext>
            </a:extLst>
          </p:cNvPr>
          <p:cNvSpPr/>
          <p:nvPr/>
        </p:nvSpPr>
        <p:spPr>
          <a:xfrm>
            <a:off x="5148263" y="3122613"/>
            <a:ext cx="1223962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400" dirty="0"/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F7A6CFBD-08A8-494B-88C7-F2AC9435D134}"/>
              </a:ext>
            </a:extLst>
          </p:cNvPr>
          <p:cNvSpPr/>
          <p:nvPr/>
        </p:nvSpPr>
        <p:spPr>
          <a:xfrm>
            <a:off x="5108575" y="5462588"/>
            <a:ext cx="1223963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DA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766FA11E-C19B-4146-A443-D2C5B73E6E3B}"/>
              </a:ext>
            </a:extLst>
          </p:cNvPr>
          <p:cNvSpPr/>
          <p:nvPr/>
        </p:nvSpPr>
        <p:spPr>
          <a:xfrm>
            <a:off x="155575" y="3135313"/>
            <a:ext cx="1223963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ZÁ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EB0CD4AA-FBF5-4093-81B2-DFB95652DC2F}"/>
              </a:ext>
            </a:extLst>
          </p:cNvPr>
          <p:cNvSpPr/>
          <p:nvPr/>
        </p:nvSpPr>
        <p:spPr>
          <a:xfrm>
            <a:off x="155575" y="5378450"/>
            <a:ext cx="1223963" cy="122396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RY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980542DD-2817-4638-AA8D-84027542D26B}"/>
              </a:ext>
            </a:extLst>
          </p:cNvPr>
          <p:cNvSpPr/>
          <p:nvPr/>
        </p:nvSpPr>
        <p:spPr>
          <a:xfrm>
            <a:off x="2651125" y="5462588"/>
            <a:ext cx="1225550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4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E26937E-8759-440B-BAB2-3D2B3E21E9D2}"/>
              </a:ext>
            </a:extLst>
          </p:cNvPr>
          <p:cNvSpPr txBox="1"/>
          <p:nvPr/>
        </p:nvSpPr>
        <p:spPr>
          <a:xfrm flipH="1">
            <a:off x="5368925" y="3260725"/>
            <a:ext cx="1016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RY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54A2A91-0DAB-41D7-BCCE-78540727D824}"/>
              </a:ext>
            </a:extLst>
          </p:cNvPr>
          <p:cNvSpPr txBox="1"/>
          <p:nvPr/>
        </p:nvSpPr>
        <p:spPr>
          <a:xfrm>
            <a:off x="2873375" y="5656263"/>
            <a:ext cx="8413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UK</a:t>
            </a:r>
          </a:p>
        </p:txBody>
      </p:sp>
      <p:sp>
        <p:nvSpPr>
          <p:cNvPr id="42003" name="TextovéPole 25">
            <a:extLst>
              <a:ext uri="{FF2B5EF4-FFF2-40B4-BE49-F238E27FC236}">
                <a16:creationId xmlns:a16="http://schemas.microsoft.com/office/drawing/2014/main" id="{6EE909B1-393A-4108-B0D7-BBC32A42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1936750"/>
            <a:ext cx="250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Která  písmena patří</a:t>
            </a:r>
          </a:p>
          <a:p>
            <a:r>
              <a:rPr lang="cs-CZ" altLang="cs-CZ" sz="2000"/>
              <a:t>místo otazníku?</a:t>
            </a:r>
          </a:p>
          <a:p>
            <a:r>
              <a:rPr lang="cs-CZ" altLang="cs-CZ" sz="2000"/>
              <a:t>Kliknutím na otazník</a:t>
            </a:r>
          </a:p>
          <a:p>
            <a:r>
              <a:rPr lang="cs-CZ" altLang="cs-CZ" sz="2000"/>
              <a:t>dostaneš odpověď.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A985C1C5-CBFE-4169-95DF-EF4044A7CEE5}"/>
              </a:ext>
            </a:extLst>
          </p:cNvPr>
          <p:cNvSpPr/>
          <p:nvPr/>
        </p:nvSpPr>
        <p:spPr>
          <a:xfrm>
            <a:off x="2716213" y="3082925"/>
            <a:ext cx="1223962" cy="12239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solidFill>
                  <a:schemeClr val="tx1"/>
                </a:solidFill>
              </a:rPr>
              <a:t>VO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083FED77-A665-4645-825A-D5BE94196B48}"/>
              </a:ext>
            </a:extLst>
          </p:cNvPr>
          <p:cNvSpPr/>
          <p:nvPr/>
        </p:nvSpPr>
        <p:spPr>
          <a:xfrm>
            <a:off x="2732088" y="3082925"/>
            <a:ext cx="1223962" cy="122396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B937E46-30EB-4A77-9C21-9F8EAC6B6C03}"/>
              </a:ext>
            </a:extLst>
          </p:cNvPr>
          <p:cNvSpPr/>
          <p:nvPr/>
        </p:nvSpPr>
        <p:spPr>
          <a:xfrm>
            <a:off x="683568" y="1124744"/>
            <a:ext cx="5256584" cy="5040560"/>
          </a:xfrm>
          <a:prstGeom prst="rect">
            <a:avLst/>
          </a:prstGeom>
          <a:solidFill>
            <a:srgbClr val="FF33CC"/>
          </a:solidFill>
          <a:ln w="76200">
            <a:solidFill>
              <a:schemeClr val="tx1"/>
            </a:solidFill>
          </a:ln>
          <a:effectLst>
            <a:innerShdw blurRad="63500" dist="50800" dir="15600000">
              <a:srgbClr val="FFFF00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796D887-432E-406B-B5DD-408B46909D72}"/>
              </a:ext>
            </a:extLst>
          </p:cNvPr>
          <p:cNvCxnSpPr>
            <a:cxnSpLocks/>
          </p:cNvCxnSpPr>
          <p:nvPr/>
        </p:nvCxnSpPr>
        <p:spPr>
          <a:xfrm>
            <a:off x="617538" y="1214438"/>
            <a:ext cx="5292725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BDD45C9-2A3A-4F7C-A3FA-B7C0A810843F}"/>
              </a:ext>
            </a:extLst>
          </p:cNvPr>
          <p:cNvCxnSpPr/>
          <p:nvPr/>
        </p:nvCxnSpPr>
        <p:spPr>
          <a:xfrm flipH="1">
            <a:off x="617538" y="1214438"/>
            <a:ext cx="5292725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068F35C-4784-4F36-9878-D4FAFB37DF95}"/>
              </a:ext>
            </a:extLst>
          </p:cNvPr>
          <p:cNvCxnSpPr/>
          <p:nvPr/>
        </p:nvCxnSpPr>
        <p:spPr>
          <a:xfrm>
            <a:off x="684213" y="3644900"/>
            <a:ext cx="52562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5426C60-BDAC-4AA1-B518-5F9392EB07ED}"/>
              </a:ext>
            </a:extLst>
          </p:cNvPr>
          <p:cNvCxnSpPr>
            <a:cxnSpLocks/>
          </p:cNvCxnSpPr>
          <p:nvPr/>
        </p:nvCxnSpPr>
        <p:spPr>
          <a:xfrm>
            <a:off x="3311525" y="1125538"/>
            <a:ext cx="0" cy="5040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93DD8266-4303-44D9-8763-0F2F9A8D40D0}"/>
              </a:ext>
            </a:extLst>
          </p:cNvPr>
          <p:cNvSpPr/>
          <p:nvPr/>
        </p:nvSpPr>
        <p:spPr>
          <a:xfrm>
            <a:off x="185738" y="782638"/>
            <a:ext cx="1223962" cy="1223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SÝ</a:t>
            </a:r>
            <a:endParaRPr lang="cs-CZ" sz="4400" dirty="0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EBA675E4-B6EE-40E3-81C9-B26E63C45C24}"/>
              </a:ext>
            </a:extLst>
          </p:cNvPr>
          <p:cNvSpPr/>
          <p:nvPr/>
        </p:nvSpPr>
        <p:spPr>
          <a:xfrm>
            <a:off x="2651125" y="728663"/>
            <a:ext cx="1225550" cy="1223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RÁ</a:t>
            </a:r>
            <a:endParaRPr lang="cs-CZ" sz="4400" dirty="0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00AA9408-0224-4C4E-9C7B-5C8B6E199583}"/>
              </a:ext>
            </a:extLst>
          </p:cNvPr>
          <p:cNvSpPr/>
          <p:nvPr/>
        </p:nvSpPr>
        <p:spPr>
          <a:xfrm>
            <a:off x="5243513" y="728663"/>
            <a:ext cx="1223962" cy="1223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endParaRPr lang="cs-CZ" sz="4400" dirty="0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BFF87411-CA53-4765-A04A-2F8A4E697D0A}"/>
              </a:ext>
            </a:extLst>
          </p:cNvPr>
          <p:cNvSpPr/>
          <p:nvPr/>
        </p:nvSpPr>
        <p:spPr>
          <a:xfrm>
            <a:off x="5148263" y="3122613"/>
            <a:ext cx="1223962" cy="1223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400" dirty="0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85222D48-9D8D-46A3-AB3D-438CA982A573}"/>
              </a:ext>
            </a:extLst>
          </p:cNvPr>
          <p:cNvSpPr/>
          <p:nvPr/>
        </p:nvSpPr>
        <p:spPr>
          <a:xfrm>
            <a:off x="155575" y="3135313"/>
            <a:ext cx="1223963" cy="1223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</a:t>
            </a:r>
            <a:endParaRPr lang="cs-CZ" sz="4400" dirty="0"/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6584D283-C283-419F-B9DE-058373287496}"/>
              </a:ext>
            </a:extLst>
          </p:cNvPr>
          <p:cNvSpPr/>
          <p:nvPr/>
        </p:nvSpPr>
        <p:spPr>
          <a:xfrm>
            <a:off x="155575" y="5378450"/>
            <a:ext cx="1223963" cy="12239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</a:t>
            </a:r>
            <a:endParaRPr lang="cs-CZ" sz="4400" dirty="0"/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961E3350-83D6-4273-9935-0A9D812C37C3}"/>
              </a:ext>
            </a:extLst>
          </p:cNvPr>
          <p:cNvSpPr/>
          <p:nvPr/>
        </p:nvSpPr>
        <p:spPr>
          <a:xfrm>
            <a:off x="2651125" y="5462588"/>
            <a:ext cx="1225550" cy="1223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4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052F4D4-EB0C-4715-A27E-545A5182404E}"/>
              </a:ext>
            </a:extLst>
          </p:cNvPr>
          <p:cNvSpPr txBox="1"/>
          <p:nvPr/>
        </p:nvSpPr>
        <p:spPr>
          <a:xfrm flipH="1">
            <a:off x="5368925" y="3260725"/>
            <a:ext cx="1016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LA</a:t>
            </a:r>
            <a:endParaRPr lang="cs-CZ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C63AB80-6B50-421C-88B2-185E3C8AAEC6}"/>
              </a:ext>
            </a:extLst>
          </p:cNvPr>
          <p:cNvSpPr txBox="1"/>
          <p:nvPr/>
        </p:nvSpPr>
        <p:spPr>
          <a:xfrm>
            <a:off x="2873375" y="5656263"/>
            <a:ext cx="5873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SÍ</a:t>
            </a:r>
            <a:endParaRPr lang="cs-CZ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026" name="TextovéPole 25">
            <a:extLst>
              <a:ext uri="{FF2B5EF4-FFF2-40B4-BE49-F238E27FC236}">
                <a16:creationId xmlns:a16="http://schemas.microsoft.com/office/drawing/2014/main" id="{DD558DA0-BFFB-4692-B478-D1F3CAC6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1911350"/>
            <a:ext cx="261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Která  písmena patří</a:t>
            </a:r>
          </a:p>
          <a:p>
            <a:r>
              <a:rPr lang="cs-CZ" altLang="cs-CZ" sz="2000"/>
              <a:t>místo otazníků?</a:t>
            </a:r>
          </a:p>
          <a:p>
            <a:r>
              <a:rPr lang="cs-CZ" altLang="cs-CZ" sz="2000"/>
              <a:t>Kliknutím na otazníky</a:t>
            </a:r>
          </a:p>
          <a:p>
            <a:r>
              <a:rPr lang="cs-CZ" altLang="cs-CZ" sz="2000"/>
              <a:t>dostaneš odpověď.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ECD9AD13-5341-4B65-8224-FDFB4E740162}"/>
              </a:ext>
            </a:extLst>
          </p:cNvPr>
          <p:cNvSpPr/>
          <p:nvPr/>
        </p:nvSpPr>
        <p:spPr>
          <a:xfrm>
            <a:off x="2716213" y="3082925"/>
            <a:ext cx="1223962" cy="12239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solidFill>
                  <a:schemeClr val="tx1"/>
                </a:solidFill>
              </a:rPr>
              <a:t>KO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1AFCD774-F225-4577-9051-C859B40A38A8}"/>
              </a:ext>
            </a:extLst>
          </p:cNvPr>
          <p:cNvSpPr/>
          <p:nvPr/>
        </p:nvSpPr>
        <p:spPr>
          <a:xfrm>
            <a:off x="2730500" y="3082925"/>
            <a:ext cx="1223963" cy="122396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?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8D1FF6A4-2EBD-4DE3-8A26-584324299142}"/>
              </a:ext>
            </a:extLst>
          </p:cNvPr>
          <p:cNvSpPr/>
          <p:nvPr/>
        </p:nvSpPr>
        <p:spPr>
          <a:xfrm>
            <a:off x="5195888" y="5414963"/>
            <a:ext cx="1223962" cy="12239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>
                <a:solidFill>
                  <a:schemeClr val="tx1"/>
                </a:solidFill>
              </a:rPr>
              <a:t>RA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96BD7072-5133-47FB-BDA3-7EF7BBE7B144}"/>
              </a:ext>
            </a:extLst>
          </p:cNvPr>
          <p:cNvSpPr/>
          <p:nvPr/>
        </p:nvSpPr>
        <p:spPr>
          <a:xfrm>
            <a:off x="5195888" y="5392738"/>
            <a:ext cx="1223962" cy="12239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0C120993-18EE-489E-B238-78459B296503}"/>
              </a:ext>
            </a:extLst>
          </p:cNvPr>
          <p:cNvSpPr/>
          <p:nvPr/>
        </p:nvSpPr>
        <p:spPr>
          <a:xfrm>
            <a:off x="185738" y="1217613"/>
            <a:ext cx="5761037" cy="5545137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D26AAD83-C736-456D-A795-27CBF8DE17C9}"/>
              </a:ext>
            </a:extLst>
          </p:cNvPr>
          <p:cNvSpPr/>
          <p:nvPr/>
        </p:nvSpPr>
        <p:spPr>
          <a:xfrm>
            <a:off x="555625" y="1735138"/>
            <a:ext cx="4978400" cy="45720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D79D6187-04B0-4A88-A30F-7F498D9D1663}"/>
              </a:ext>
            </a:extLst>
          </p:cNvPr>
          <p:cNvSpPr/>
          <p:nvPr/>
        </p:nvSpPr>
        <p:spPr>
          <a:xfrm>
            <a:off x="1116013" y="2133600"/>
            <a:ext cx="3868737" cy="366077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6CF23216-F30D-40CE-8F1C-CE978E7E2690}"/>
              </a:ext>
            </a:extLst>
          </p:cNvPr>
          <p:cNvSpPr/>
          <p:nvPr/>
        </p:nvSpPr>
        <p:spPr>
          <a:xfrm>
            <a:off x="1697038" y="2725738"/>
            <a:ext cx="2809875" cy="2566987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D682C94C-2374-4787-9166-A85C598B3519}"/>
              </a:ext>
            </a:extLst>
          </p:cNvPr>
          <p:cNvSpPr/>
          <p:nvPr/>
        </p:nvSpPr>
        <p:spPr>
          <a:xfrm>
            <a:off x="2346325" y="3271838"/>
            <a:ext cx="1563688" cy="1466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1624281-E232-49FF-BC0E-B2556888802A}"/>
              </a:ext>
            </a:extLst>
          </p:cNvPr>
          <p:cNvCxnSpPr>
            <a:stCxn id="2" idx="0"/>
            <a:endCxn id="2" idx="4"/>
          </p:cNvCxnSpPr>
          <p:nvPr/>
        </p:nvCxnSpPr>
        <p:spPr>
          <a:xfrm>
            <a:off x="3065463" y="1217613"/>
            <a:ext cx="0" cy="55451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52B130A-B495-4A02-AAD6-8764A45C8655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185738" y="3990975"/>
            <a:ext cx="57610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D714A72-6B1A-4AD6-AF85-5DBCE9F1D087}"/>
              </a:ext>
            </a:extLst>
          </p:cNvPr>
          <p:cNvCxnSpPr>
            <a:stCxn id="2" idx="1"/>
            <a:endCxn id="2" idx="5"/>
          </p:cNvCxnSpPr>
          <p:nvPr/>
        </p:nvCxnSpPr>
        <p:spPr>
          <a:xfrm>
            <a:off x="1028700" y="2030413"/>
            <a:ext cx="4073525" cy="39211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02DEC64-AF7C-4E67-B33D-1BFDA813BAF6}"/>
              </a:ext>
            </a:extLst>
          </p:cNvPr>
          <p:cNvCxnSpPr>
            <a:stCxn id="2" idx="7"/>
            <a:endCxn id="2" idx="3"/>
          </p:cNvCxnSpPr>
          <p:nvPr/>
        </p:nvCxnSpPr>
        <p:spPr>
          <a:xfrm flipH="1">
            <a:off x="1028700" y="2030413"/>
            <a:ext cx="4073525" cy="39211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F871DE21-A94F-4BCB-8E1C-99DF344C045E}"/>
              </a:ext>
            </a:extLst>
          </p:cNvPr>
          <p:cNvSpPr/>
          <p:nvPr/>
        </p:nvSpPr>
        <p:spPr>
          <a:xfrm>
            <a:off x="2346325" y="3271838"/>
            <a:ext cx="1563688" cy="1466850"/>
          </a:xfrm>
          <a:prstGeom prst="flowChartConnec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044" name="TextovéPole 19">
            <a:extLst>
              <a:ext uri="{FF2B5EF4-FFF2-40B4-BE49-F238E27FC236}">
                <a16:creationId xmlns:a16="http://schemas.microsoft.com/office/drawing/2014/main" id="{265A0118-73B1-41BB-8A46-DD83C71B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3343275"/>
            <a:ext cx="868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8000"/>
              <a:t>K</a:t>
            </a:r>
          </a:p>
        </p:txBody>
      </p:sp>
      <p:sp>
        <p:nvSpPr>
          <p:cNvPr id="44045" name="TextovéPole 20">
            <a:extLst>
              <a:ext uri="{FF2B5EF4-FFF2-40B4-BE49-F238E27FC236}">
                <a16:creationId xmlns:a16="http://schemas.microsoft.com/office/drawing/2014/main" id="{F468862A-9100-4C3A-B955-88909DB3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1189038"/>
            <a:ext cx="25193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sz="2000"/>
              <a:t>mládě kozy</a:t>
            </a:r>
          </a:p>
          <a:p>
            <a:pPr>
              <a:buFontTx/>
              <a:buAutoNum type="arabicPeriod"/>
            </a:pPr>
            <a:r>
              <a:rPr lang="cs-CZ" altLang="cs-CZ" sz="2000"/>
              <a:t>část bytu</a:t>
            </a:r>
          </a:p>
          <a:p>
            <a:pPr>
              <a:buFontTx/>
              <a:buAutoNum type="arabicPeriod"/>
            </a:pPr>
            <a:r>
              <a:rPr lang="cs-CZ" altLang="cs-CZ" sz="2000"/>
              <a:t>šlechtic</a:t>
            </a:r>
          </a:p>
          <a:p>
            <a:pPr>
              <a:buFontTx/>
              <a:buAutoNum type="arabicPeriod"/>
            </a:pPr>
            <a:r>
              <a:rPr lang="cs-CZ" altLang="cs-CZ" sz="2000"/>
              <a:t>plod palmy</a:t>
            </a:r>
          </a:p>
          <a:p>
            <a:pPr>
              <a:buFontTx/>
              <a:buAutoNum type="arabicPeriod"/>
            </a:pPr>
            <a:r>
              <a:rPr lang="cs-CZ" altLang="cs-CZ" sz="2000"/>
              <a:t>kotvicí zařízení</a:t>
            </a:r>
          </a:p>
          <a:p>
            <a:pPr>
              <a:buFontTx/>
              <a:buAutoNum type="arabicPeriod"/>
            </a:pPr>
            <a:r>
              <a:rPr lang="cs-CZ" altLang="cs-CZ" sz="2000"/>
              <a:t>pracovník </a:t>
            </a:r>
            <a:br>
              <a:rPr lang="cs-CZ" altLang="cs-CZ" sz="2000"/>
            </a:br>
            <a:r>
              <a:rPr lang="cs-CZ" altLang="cs-CZ" sz="2000"/>
              <a:t>v kovárně</a:t>
            </a:r>
          </a:p>
          <a:p>
            <a:pPr>
              <a:buFontTx/>
              <a:buAutoNum type="arabicPeriod"/>
            </a:pPr>
            <a:r>
              <a:rPr lang="cs-CZ" altLang="cs-CZ" sz="2000"/>
              <a:t>nádrž s fontánou</a:t>
            </a:r>
          </a:p>
          <a:p>
            <a:pPr>
              <a:buFontTx/>
              <a:buAutoNum type="arabicPeriod"/>
            </a:pPr>
            <a:r>
              <a:rPr lang="cs-CZ" altLang="cs-CZ" sz="2000"/>
              <a:t>malý keř</a:t>
            </a:r>
          </a:p>
        </p:txBody>
      </p:sp>
      <p:sp>
        <p:nvSpPr>
          <p:cNvPr id="44046" name="TextovéPole 21">
            <a:extLst>
              <a:ext uri="{FF2B5EF4-FFF2-40B4-BE49-F238E27FC236}">
                <a16:creationId xmlns:a16="http://schemas.microsoft.com/office/drawing/2014/main" id="{BA47AD28-BA9E-4098-9C24-91546515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33375"/>
            <a:ext cx="81565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V kruhovce každé slovo začíná od středového písmene K. Postupným </a:t>
            </a:r>
          </a:p>
          <a:p>
            <a:r>
              <a:rPr lang="cs-CZ" altLang="cs-CZ" sz="2000"/>
              <a:t>klikáním na jednotlivá políčka kruhovky doplníte jednotlivá písmena.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20F5628-B6F7-4743-BC95-43212F4C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27082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ů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3C101BE-C93D-477C-98F6-25D05490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21748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z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BE9CB08-C1E3-4833-85D5-2F71AEAE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860550"/>
            <a:ext cx="298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l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65E8D05-B2F3-4187-A364-018E3D1F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14605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e</a:t>
            </a:r>
          </a:p>
        </p:txBody>
      </p:sp>
      <p:sp>
        <p:nvSpPr>
          <p:cNvPr id="44051" name="TextovéPole 26">
            <a:extLst>
              <a:ext uri="{FF2B5EF4-FFF2-40B4-BE49-F238E27FC236}">
                <a16:creationId xmlns:a16="http://schemas.microsoft.com/office/drawing/2014/main" id="{74C1AD2C-8BD2-4A8B-8ACF-F733C342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94773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988399E-3806-4B84-A3F7-26473451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32162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u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FD2E64D-ACA5-4B12-8935-6E34ABDB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2973388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ch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C316D8F-AA26-4A6D-B1AE-F2E1CAA1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277336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y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FF0D546-0081-4322-B4DE-316D65EDF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6193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ň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89D28E9-8860-4005-8D5F-4EF116C3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45466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o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E60A799-6D5A-4FD3-8F71-90E9069E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04348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k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584A484-DCB5-40E4-BA24-6B4B3C0E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550386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o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A5FA0A3-B13E-4E2A-83C5-37467DC4B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592613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s</a:t>
            </a:r>
          </a:p>
        </p:txBody>
      </p:sp>
      <p:sp>
        <p:nvSpPr>
          <p:cNvPr id="44060" name="TextovéPole 35">
            <a:extLst>
              <a:ext uri="{FF2B5EF4-FFF2-40B4-BE49-F238E27FC236}">
                <a16:creationId xmlns:a16="http://schemas.microsoft.com/office/drawing/2014/main" id="{B345FE54-BFB3-463E-A3CA-9E0540C6C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24399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061" name="TextovéPole 36">
            <a:extLst>
              <a:ext uri="{FF2B5EF4-FFF2-40B4-BE49-F238E27FC236}">
                <a16:creationId xmlns:a16="http://schemas.microsoft.com/office/drawing/2014/main" id="{2C732CE8-D302-451D-AA58-C3EA3FF0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50053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062" name="TextovéPole 37">
            <a:extLst>
              <a:ext uri="{FF2B5EF4-FFF2-40B4-BE49-F238E27FC236}">
                <a16:creationId xmlns:a16="http://schemas.microsoft.com/office/drawing/2014/main" id="{6DC0C3DF-434D-4C8F-9BDB-85D73189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62325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063" name="TextovéPole 38">
            <a:extLst>
              <a:ext uri="{FF2B5EF4-FFF2-40B4-BE49-F238E27FC236}">
                <a16:creationId xmlns:a16="http://schemas.microsoft.com/office/drawing/2014/main" id="{D3FE9B96-D0B9-4438-884C-4E1904A4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9890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064" name="TextovéPole 39">
            <a:extLst>
              <a:ext uri="{FF2B5EF4-FFF2-40B4-BE49-F238E27FC236}">
                <a16:creationId xmlns:a16="http://schemas.microsoft.com/office/drawing/2014/main" id="{2DA8EA5D-3878-4B4F-A743-E6855B3C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61833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065" name="TextovéPole 40">
            <a:extLst>
              <a:ext uri="{FF2B5EF4-FFF2-40B4-BE49-F238E27FC236}">
                <a16:creationId xmlns:a16="http://schemas.microsoft.com/office/drawing/2014/main" id="{FE1478DE-B08F-4C22-814E-6E8A800E9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1748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066" name="TextovéPole 41">
            <a:extLst>
              <a:ext uri="{FF2B5EF4-FFF2-40B4-BE49-F238E27FC236}">
                <a16:creationId xmlns:a16="http://schemas.microsoft.com/office/drawing/2014/main" id="{92169366-B8D8-459A-8BC6-0551BD08A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14985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019A5A59-3671-4203-A3E0-6DE0ED0E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5900738"/>
            <a:ext cx="471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a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54C3C77A-1D19-432C-A323-3757EEF9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55054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v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DAF24C5F-FBCE-43D2-B793-927101F1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5049838"/>
            <a:ext cx="32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t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09DA721E-AAAD-4EB6-ABFA-FAA802D9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451485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o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75A83A3-AFD0-4AED-802F-FFDEF876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133191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k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A9CB1599-DBCB-4DA3-AC7C-63D3FE62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712913"/>
            <a:ext cx="32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í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298263A3-62F1-46D9-9B6D-AC6910EE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26146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a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4B99D46-19BF-4756-A93B-F2AB9203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49133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e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EC453BD1-D6D4-4BB3-9239-65A5ACC7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45847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ž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7FAEF258-CBB1-489E-8B51-95DFAD6C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4256088"/>
            <a:ext cx="32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í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2EC34AD7-9629-4416-BAE8-E5F2C1D1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0036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n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D4649BF-5F04-4A1D-8B44-0AFE2EBF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997450"/>
            <a:ext cx="35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ř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86EBDE65-44F5-4E89-B9FF-2AB37E3A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6894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á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3CC34027-CF46-4191-BE2F-B3A2DE35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438626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v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49D06DF0-B119-4544-A945-AF00752D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9909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o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5F1F19D-E9A7-4CA4-AEB6-20195CCD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2808288"/>
            <a:ext cx="469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n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87A6014-25FC-4B29-9159-843A3059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307181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š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0C278768-711E-4E86-A89F-B00744E0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32400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a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8D359F92-30C2-41AF-8D8B-38D2AFCF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2182813"/>
            <a:ext cx="35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ř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B313A38F-CFA3-4EE2-A5D8-25827EFAA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267493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/>
              <a:t>e</a:t>
            </a:r>
          </a:p>
        </p:txBody>
      </p:sp>
      <p:sp>
        <p:nvSpPr>
          <p:cNvPr id="44087" name="TextovéPole 62">
            <a:extLst>
              <a:ext uri="{FF2B5EF4-FFF2-40B4-BE49-F238E27FC236}">
                <a16:creationId xmlns:a16="http://schemas.microsoft.com/office/drawing/2014/main" id="{9E77FE7C-F747-4FE5-B2F1-E01CC19A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4514850"/>
            <a:ext cx="2789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>
                <a:solidFill>
                  <a:srgbClr val="FF0000"/>
                </a:solidFill>
              </a:rPr>
              <a:t>Najdeš v kruhovce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název zimního sportu?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35927F9A-D755-4C73-AA9A-D4BD0610D953}"/>
              </a:ext>
            </a:extLst>
          </p:cNvPr>
          <p:cNvSpPr/>
          <p:nvPr/>
        </p:nvSpPr>
        <p:spPr>
          <a:xfrm>
            <a:off x="217488" y="188913"/>
            <a:ext cx="8632825" cy="66690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69B0A09-47D2-4C11-8FF2-DAC420714A4C}"/>
              </a:ext>
            </a:extLst>
          </p:cNvPr>
          <p:cNvSpPr/>
          <p:nvPr/>
        </p:nvSpPr>
        <p:spPr>
          <a:xfrm>
            <a:off x="220663" y="560387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5B961E7-147A-4C13-AB26-D494E9ED87A1}"/>
              </a:ext>
            </a:extLst>
          </p:cNvPr>
          <p:cNvSpPr/>
          <p:nvPr/>
        </p:nvSpPr>
        <p:spPr>
          <a:xfrm>
            <a:off x="1179513" y="560387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89FFB09-CB2A-4E6F-ABDE-B4295AF60EF9}"/>
              </a:ext>
            </a:extLst>
          </p:cNvPr>
          <p:cNvSpPr/>
          <p:nvPr/>
        </p:nvSpPr>
        <p:spPr>
          <a:xfrm>
            <a:off x="2151063" y="560387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626D87F-918F-4D05-82E9-C68D98191961}"/>
              </a:ext>
            </a:extLst>
          </p:cNvPr>
          <p:cNvSpPr/>
          <p:nvPr/>
        </p:nvSpPr>
        <p:spPr>
          <a:xfrm>
            <a:off x="3114675" y="560387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1912A9F-A4A5-409E-B819-6396995CF56B}"/>
              </a:ext>
            </a:extLst>
          </p:cNvPr>
          <p:cNvSpPr/>
          <p:nvPr/>
        </p:nvSpPr>
        <p:spPr>
          <a:xfrm>
            <a:off x="4070350" y="558958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3B03D1E-D061-4139-91C3-5F9DF58074C7}"/>
              </a:ext>
            </a:extLst>
          </p:cNvPr>
          <p:cNvSpPr/>
          <p:nvPr/>
        </p:nvSpPr>
        <p:spPr>
          <a:xfrm>
            <a:off x="5030788" y="558958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2CBE6DB-8B01-4773-B36F-30B57D5D19DF}"/>
              </a:ext>
            </a:extLst>
          </p:cNvPr>
          <p:cNvSpPr/>
          <p:nvPr/>
        </p:nvSpPr>
        <p:spPr>
          <a:xfrm>
            <a:off x="6005513" y="558958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A25385D-08E5-4005-9F04-87921417D336}"/>
              </a:ext>
            </a:extLst>
          </p:cNvPr>
          <p:cNvSpPr/>
          <p:nvPr/>
        </p:nvSpPr>
        <p:spPr>
          <a:xfrm>
            <a:off x="6969125" y="560387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5C73FBA-BF32-44AB-A6FD-150D4DF5B353}"/>
              </a:ext>
            </a:extLst>
          </p:cNvPr>
          <p:cNvSpPr/>
          <p:nvPr/>
        </p:nvSpPr>
        <p:spPr>
          <a:xfrm>
            <a:off x="7939088" y="558958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45068" name="Obrázek 21" descr="Obsah obrázku rostlina&#10;&#10;Popis vygenerován s vysokou mírou spolehlivosti">
            <a:extLst>
              <a:ext uri="{FF2B5EF4-FFF2-40B4-BE49-F238E27FC236}">
                <a16:creationId xmlns:a16="http://schemas.microsoft.com/office/drawing/2014/main" id="{CE9527B1-0E49-4FD2-9958-79A5D608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1195">
            <a:off x="2881313" y="-74613"/>
            <a:ext cx="293211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ovéPole 22">
            <a:extLst>
              <a:ext uri="{FF2B5EF4-FFF2-40B4-BE49-F238E27FC236}">
                <a16:creationId xmlns:a16="http://schemas.microsoft.com/office/drawing/2014/main" id="{C184FFC8-E0F4-4354-8C0A-4F536638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404813"/>
            <a:ext cx="3775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Klikej na písmena a slož název </a:t>
            </a:r>
          </a:p>
          <a:p>
            <a:r>
              <a:rPr lang="cs-CZ" altLang="cs-CZ" sz="2000"/>
              <a:t>zeleniny.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2EE8BBA-E9F0-419F-8602-EB9F8FC86C31}"/>
              </a:ext>
            </a:extLst>
          </p:cNvPr>
          <p:cNvSpPr/>
          <p:nvPr/>
        </p:nvSpPr>
        <p:spPr>
          <a:xfrm>
            <a:off x="217488" y="24209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DCBF5C9-51A0-4472-A8BB-8FCF2005FE87}"/>
              </a:ext>
            </a:extLst>
          </p:cNvPr>
          <p:cNvSpPr/>
          <p:nvPr/>
        </p:nvSpPr>
        <p:spPr>
          <a:xfrm>
            <a:off x="1176338" y="24209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5CE49A-3CAE-4A3A-830A-B34A9EE795E3}"/>
              </a:ext>
            </a:extLst>
          </p:cNvPr>
          <p:cNvSpPr/>
          <p:nvPr/>
        </p:nvSpPr>
        <p:spPr>
          <a:xfrm>
            <a:off x="2147888" y="24209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8424E2B-D5FF-491A-A6A0-8DB3697B99FA}"/>
              </a:ext>
            </a:extLst>
          </p:cNvPr>
          <p:cNvSpPr/>
          <p:nvPr/>
        </p:nvSpPr>
        <p:spPr>
          <a:xfrm>
            <a:off x="3097213" y="24209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DCDE3F5-980B-4D05-9DF2-FDF38F642C21}"/>
              </a:ext>
            </a:extLst>
          </p:cNvPr>
          <p:cNvSpPr/>
          <p:nvPr/>
        </p:nvSpPr>
        <p:spPr>
          <a:xfrm>
            <a:off x="4070350" y="24209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C36CDDB-DB79-4A81-82D6-52664333F0CC}"/>
              </a:ext>
            </a:extLst>
          </p:cNvPr>
          <p:cNvSpPr/>
          <p:nvPr/>
        </p:nvSpPr>
        <p:spPr>
          <a:xfrm>
            <a:off x="5027613" y="240665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7EC2AD5-77E9-4BA4-B439-78F8832E47BD}"/>
              </a:ext>
            </a:extLst>
          </p:cNvPr>
          <p:cNvSpPr/>
          <p:nvPr/>
        </p:nvSpPr>
        <p:spPr>
          <a:xfrm>
            <a:off x="6002338" y="240665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80E9974-C5BF-46E7-853A-8ED9FA1F166C}"/>
              </a:ext>
            </a:extLst>
          </p:cNvPr>
          <p:cNvSpPr/>
          <p:nvPr/>
        </p:nvSpPr>
        <p:spPr>
          <a:xfrm>
            <a:off x="7935913" y="240665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FB3E8B3-3AF5-40AA-A460-D88B16FC290C}"/>
              </a:ext>
            </a:extLst>
          </p:cNvPr>
          <p:cNvSpPr/>
          <p:nvPr/>
        </p:nvSpPr>
        <p:spPr>
          <a:xfrm>
            <a:off x="6975475" y="240665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45079" name="Obrázek 23" descr="Obsah obrázku paprika&#10;&#10;Popis vygenerován s vysokou mírou spolehlivosti">
            <a:extLst>
              <a:ext uri="{FF2B5EF4-FFF2-40B4-BE49-F238E27FC236}">
                <a16:creationId xmlns:a16="http://schemas.microsoft.com/office/drawing/2014/main" id="{06393B51-E00D-40FA-AD3F-67A4AB6F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513138"/>
            <a:ext cx="149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2D15CF8-D06E-402E-AFC3-B6A711B84828}"/>
              </a:ext>
            </a:extLst>
          </p:cNvPr>
          <p:cNvSpPr/>
          <p:nvPr/>
        </p:nvSpPr>
        <p:spPr>
          <a:xfrm>
            <a:off x="217488" y="242093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Á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5CA43C-5497-46B5-832B-D720AC16C08B}"/>
              </a:ext>
            </a:extLst>
          </p:cNvPr>
          <p:cNvSpPr/>
          <p:nvPr/>
        </p:nvSpPr>
        <p:spPr>
          <a:xfrm>
            <a:off x="1176338" y="242093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EF9E037-8373-4A5D-B2A0-D3B16741F704}"/>
              </a:ext>
            </a:extLst>
          </p:cNvPr>
          <p:cNvSpPr/>
          <p:nvPr/>
        </p:nvSpPr>
        <p:spPr>
          <a:xfrm>
            <a:off x="2147888" y="242093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E5139CB-346C-4C59-A3FC-C302DA15414E}"/>
              </a:ext>
            </a:extLst>
          </p:cNvPr>
          <p:cNvSpPr/>
          <p:nvPr/>
        </p:nvSpPr>
        <p:spPr>
          <a:xfrm>
            <a:off x="3097213" y="242093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A490FB1-53E9-494D-B1E7-FFBB40570385}"/>
              </a:ext>
            </a:extLst>
          </p:cNvPr>
          <p:cNvSpPr/>
          <p:nvPr/>
        </p:nvSpPr>
        <p:spPr>
          <a:xfrm>
            <a:off x="4070350" y="242093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116E096-F2CA-4902-A1B2-E43246B1B4A3}"/>
              </a:ext>
            </a:extLst>
          </p:cNvPr>
          <p:cNvSpPr/>
          <p:nvPr/>
        </p:nvSpPr>
        <p:spPr>
          <a:xfrm>
            <a:off x="5027613" y="240665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85F831E-53B9-44C8-841E-A09CF4727738}"/>
              </a:ext>
            </a:extLst>
          </p:cNvPr>
          <p:cNvSpPr/>
          <p:nvPr/>
        </p:nvSpPr>
        <p:spPr>
          <a:xfrm>
            <a:off x="6002338" y="240665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3CDF0E-AE77-47BC-A6BC-7E2207423EA0}"/>
              </a:ext>
            </a:extLst>
          </p:cNvPr>
          <p:cNvSpPr/>
          <p:nvPr/>
        </p:nvSpPr>
        <p:spPr>
          <a:xfrm>
            <a:off x="6965950" y="242093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F84A993-4328-43FC-A23F-94736AD80DCB}"/>
              </a:ext>
            </a:extLst>
          </p:cNvPr>
          <p:cNvSpPr/>
          <p:nvPr/>
        </p:nvSpPr>
        <p:spPr>
          <a:xfrm>
            <a:off x="7935913" y="240665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B0C4813-5EF6-4376-A81F-8FFD03006C57}"/>
              </a:ext>
            </a:extLst>
          </p:cNvPr>
          <p:cNvSpPr/>
          <p:nvPr/>
        </p:nvSpPr>
        <p:spPr>
          <a:xfrm>
            <a:off x="220663" y="5603875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FCF3A50-E94A-4F30-8E82-F22BAEAEB332}"/>
              </a:ext>
            </a:extLst>
          </p:cNvPr>
          <p:cNvSpPr/>
          <p:nvPr/>
        </p:nvSpPr>
        <p:spPr>
          <a:xfrm>
            <a:off x="1179513" y="5603875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BCFE85E-9B1F-46BB-A1ED-75908C3E1769}"/>
              </a:ext>
            </a:extLst>
          </p:cNvPr>
          <p:cNvSpPr/>
          <p:nvPr/>
        </p:nvSpPr>
        <p:spPr>
          <a:xfrm>
            <a:off x="2151063" y="5603875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D117492-B693-43C4-B1C8-DE5099DF4E24}"/>
              </a:ext>
            </a:extLst>
          </p:cNvPr>
          <p:cNvSpPr/>
          <p:nvPr/>
        </p:nvSpPr>
        <p:spPr>
          <a:xfrm>
            <a:off x="3114675" y="5603875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8484829-D65C-4D3C-B9DF-31D133F02D0E}"/>
              </a:ext>
            </a:extLst>
          </p:cNvPr>
          <p:cNvSpPr/>
          <p:nvPr/>
        </p:nvSpPr>
        <p:spPr>
          <a:xfrm>
            <a:off x="4070350" y="5589588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C161CC-ED71-4B24-96FF-E9C1FE72B1BE}"/>
              </a:ext>
            </a:extLst>
          </p:cNvPr>
          <p:cNvSpPr/>
          <p:nvPr/>
        </p:nvSpPr>
        <p:spPr>
          <a:xfrm>
            <a:off x="5030788" y="5589588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309E146-D87A-44C5-A779-FA19E9D8B2E7}"/>
              </a:ext>
            </a:extLst>
          </p:cNvPr>
          <p:cNvSpPr/>
          <p:nvPr/>
        </p:nvSpPr>
        <p:spPr>
          <a:xfrm>
            <a:off x="6005513" y="5589588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6E3D0C9-12FA-4EDD-BF33-F67C49E489D8}"/>
              </a:ext>
            </a:extLst>
          </p:cNvPr>
          <p:cNvSpPr/>
          <p:nvPr/>
        </p:nvSpPr>
        <p:spPr>
          <a:xfrm>
            <a:off x="6969125" y="5603875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8D701A1-F2DE-432D-9B96-0D928E39AD7B}"/>
              </a:ext>
            </a:extLst>
          </p:cNvPr>
          <p:cNvSpPr/>
          <p:nvPr/>
        </p:nvSpPr>
        <p:spPr>
          <a:xfrm>
            <a:off x="7939088" y="5589588"/>
            <a:ext cx="914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6100" name="TextovéPole 28">
            <a:extLst>
              <a:ext uri="{FF2B5EF4-FFF2-40B4-BE49-F238E27FC236}">
                <a16:creationId xmlns:a16="http://schemas.microsoft.com/office/drawing/2014/main" id="{73881920-82B7-404D-B182-7995E5B57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404813"/>
            <a:ext cx="3775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Klikej na písmena a slož název </a:t>
            </a:r>
          </a:p>
          <a:p>
            <a:r>
              <a:rPr lang="cs-CZ" altLang="cs-CZ" sz="2000"/>
              <a:t>ovoce.</a:t>
            </a:r>
          </a:p>
        </p:txBody>
      </p:sp>
      <p:pic>
        <p:nvPicPr>
          <p:cNvPr id="46101" name="Obrázek 30">
            <a:extLst>
              <a:ext uri="{FF2B5EF4-FFF2-40B4-BE49-F238E27FC236}">
                <a16:creationId xmlns:a16="http://schemas.microsoft.com/office/drawing/2014/main" id="{7F95723B-1627-4D13-91CA-62AF809E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00025"/>
            <a:ext cx="31384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Obrázek 33">
            <a:extLst>
              <a:ext uri="{FF2B5EF4-FFF2-40B4-BE49-F238E27FC236}">
                <a16:creationId xmlns:a16="http://schemas.microsoft.com/office/drawing/2014/main" id="{AAEF3E75-360F-42C3-9E01-E32CA73A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3448">
            <a:off x="3724275" y="3559175"/>
            <a:ext cx="1577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EF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EF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EF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EF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EF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2" grpId="0" animBg="1"/>
      <p:bldP spid="15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>
            <a:extLst>
              <a:ext uri="{FF2B5EF4-FFF2-40B4-BE49-F238E27FC236}">
                <a16:creationId xmlns:a16="http://schemas.microsoft.com/office/drawing/2014/main" id="{9ED0160E-4F08-487C-8580-B6832A79F7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4975" y="333375"/>
            <a:ext cx="4475163" cy="1322388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8000"/>
              <a:t>AHOJ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57B80F3-5379-4E54-A843-CAB79AD1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917700"/>
            <a:ext cx="5543550" cy="13239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8000"/>
              <a:t>KAMARÁDI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B343A0A-D8BC-4ABC-899C-F576CA09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3503613"/>
            <a:ext cx="3262313" cy="1322387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8000"/>
              <a:t>MÁME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4D226ED-7469-40CC-9697-0609CABB7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503613"/>
            <a:ext cx="2238375" cy="1322387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8000"/>
              <a:t>VÁS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DB227C3-E6AB-4E8E-A2F2-C07D9674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5060950"/>
            <a:ext cx="2921000" cy="1323975"/>
          </a:xfrm>
          <a:prstGeom prst="rect">
            <a:avLst/>
          </a:prstGeom>
          <a:solidFill>
            <a:srgbClr val="FF66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8000"/>
              <a:t>RÁDI!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DAB3E4BF-BB49-49C2-A219-7852C320CE0D}"/>
              </a:ext>
            </a:extLst>
          </p:cNvPr>
          <p:cNvGrpSpPr>
            <a:grpSpLocks/>
          </p:cNvGrpSpPr>
          <p:nvPr/>
        </p:nvGrpSpPr>
        <p:grpSpPr bwMode="auto">
          <a:xfrm>
            <a:off x="6499225" y="898525"/>
            <a:ext cx="2252663" cy="5210175"/>
            <a:chOff x="6518539" y="764704"/>
            <a:chExt cx="2252933" cy="5209345"/>
          </a:xfrm>
        </p:grpSpPr>
        <p:pic>
          <p:nvPicPr>
            <p:cNvPr id="47112" name="Obrázek 30">
              <a:extLst>
                <a:ext uri="{FF2B5EF4-FFF2-40B4-BE49-F238E27FC236}">
                  <a16:creationId xmlns:a16="http://schemas.microsoft.com/office/drawing/2014/main" id="{85849DE5-F598-497A-8E43-32DD17840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539" y="764704"/>
              <a:ext cx="2252933" cy="464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Obrázek 32">
              <a:extLst>
                <a:ext uri="{FF2B5EF4-FFF2-40B4-BE49-F238E27FC236}">
                  <a16:creationId xmlns:a16="http://schemas.microsoft.com/office/drawing/2014/main" id="{8DFDD2BF-7B2D-4F83-B7CB-F198313E2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644" y="4437112"/>
              <a:ext cx="1257494" cy="153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délník 1">
            <a:extLst>
              <a:ext uri="{FF2B5EF4-FFF2-40B4-BE49-F238E27FC236}">
                <a16:creationId xmlns:a16="http://schemas.microsoft.com/office/drawing/2014/main" id="{01E5FE12-2AA8-4137-948C-925A295B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81088"/>
            <a:ext cx="588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2"/>
              </a:rPr>
              <a:t>http://www.clker.com/clipart-orange-race-car.html</a:t>
            </a:r>
            <a:endParaRPr lang="cs-CZ" altLang="cs-CZ"/>
          </a:p>
        </p:txBody>
      </p:sp>
      <p:sp>
        <p:nvSpPr>
          <p:cNvPr id="48131" name="Obdélník 2">
            <a:extLst>
              <a:ext uri="{FF2B5EF4-FFF2-40B4-BE49-F238E27FC236}">
                <a16:creationId xmlns:a16="http://schemas.microsoft.com/office/drawing/2014/main" id="{BB094510-00AE-4FF2-9C2C-5003763E0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22400"/>
            <a:ext cx="588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3"/>
              </a:rPr>
              <a:t>http://www.clker.com/clipart-purple-racecar.html</a:t>
            </a:r>
            <a:endParaRPr lang="cs-CZ" altLang="cs-CZ"/>
          </a:p>
        </p:txBody>
      </p:sp>
      <p:sp>
        <p:nvSpPr>
          <p:cNvPr id="48132" name="Obdélník 4">
            <a:extLst>
              <a:ext uri="{FF2B5EF4-FFF2-40B4-BE49-F238E27FC236}">
                <a16:creationId xmlns:a16="http://schemas.microsoft.com/office/drawing/2014/main" id="{2EFA9488-D7B4-443E-B2DC-C5D93600C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74825"/>
            <a:ext cx="5599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4"/>
              </a:rPr>
              <a:t>http://www.clker.com/clipart-red-racecar.html</a:t>
            </a:r>
            <a:endParaRPr lang="cs-CZ" altLang="cs-CZ"/>
          </a:p>
        </p:txBody>
      </p:sp>
      <p:sp>
        <p:nvSpPr>
          <p:cNvPr id="48133" name="Obdélník 5">
            <a:extLst>
              <a:ext uri="{FF2B5EF4-FFF2-40B4-BE49-F238E27FC236}">
                <a16:creationId xmlns:a16="http://schemas.microsoft.com/office/drawing/2014/main" id="{A13E267F-C8B3-4EF6-A8B6-DB483D69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25663"/>
            <a:ext cx="418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5"/>
              </a:rPr>
              <a:t>http://www.clker.com/clipart-43032.html</a:t>
            </a:r>
            <a:endParaRPr lang="cs-CZ" altLang="cs-CZ"/>
          </a:p>
        </p:txBody>
      </p:sp>
      <p:sp>
        <p:nvSpPr>
          <p:cNvPr id="48134" name="Obdélník 6">
            <a:extLst>
              <a:ext uri="{FF2B5EF4-FFF2-40B4-BE49-F238E27FC236}">
                <a16:creationId xmlns:a16="http://schemas.microsoft.com/office/drawing/2014/main" id="{316C35A1-01C6-4486-98FB-D895C892C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62213"/>
            <a:ext cx="610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6"/>
              </a:rPr>
              <a:t>http://www.clker.com/clipart-wavy-checkered-flag.html</a:t>
            </a:r>
            <a:endParaRPr lang="cs-CZ" altLang="cs-CZ"/>
          </a:p>
        </p:txBody>
      </p:sp>
      <p:sp>
        <p:nvSpPr>
          <p:cNvPr id="48135" name="Obdélník 8">
            <a:extLst>
              <a:ext uri="{FF2B5EF4-FFF2-40B4-BE49-F238E27FC236}">
                <a16:creationId xmlns:a16="http://schemas.microsoft.com/office/drawing/2014/main" id="{3FB228EB-E92C-42EF-8BED-2EDD9216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797175"/>
            <a:ext cx="416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7"/>
              </a:rPr>
              <a:t>http://www.clker.com/clipart-crowd.html</a:t>
            </a:r>
            <a:endParaRPr lang="cs-CZ" altLang="cs-CZ"/>
          </a:p>
        </p:txBody>
      </p:sp>
      <p:sp>
        <p:nvSpPr>
          <p:cNvPr id="48136" name="Obdélník 1">
            <a:extLst>
              <a:ext uri="{FF2B5EF4-FFF2-40B4-BE49-F238E27FC236}">
                <a16:creationId xmlns:a16="http://schemas.microsoft.com/office/drawing/2014/main" id="{0F6956D2-777C-4904-9738-AB6571B1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13213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8"/>
              </a:rPr>
              <a:t>http://www.clker.com/clipart-9753.html</a:t>
            </a:r>
            <a:endParaRPr lang="cs-CZ" altLang="cs-CZ"/>
          </a:p>
        </p:txBody>
      </p:sp>
      <p:sp>
        <p:nvSpPr>
          <p:cNvPr id="48137" name="Obdélník 2">
            <a:extLst>
              <a:ext uri="{FF2B5EF4-FFF2-40B4-BE49-F238E27FC236}">
                <a16:creationId xmlns:a16="http://schemas.microsoft.com/office/drawing/2014/main" id="{BC14D7F2-8DCF-473A-81A3-92EBDC84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3438525"/>
            <a:ext cx="405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9"/>
              </a:rPr>
              <a:t>http://www.clker.com/clipart-9821.html</a:t>
            </a:r>
            <a:endParaRPr lang="cs-CZ" altLang="cs-CZ"/>
          </a:p>
        </p:txBody>
      </p:sp>
      <p:sp>
        <p:nvSpPr>
          <p:cNvPr id="48138" name="Obdélník 3">
            <a:extLst>
              <a:ext uri="{FF2B5EF4-FFF2-40B4-BE49-F238E27FC236}">
                <a16:creationId xmlns:a16="http://schemas.microsoft.com/office/drawing/2014/main" id="{ACC0D480-E3D6-4453-887A-01C1117ED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3756025"/>
            <a:ext cx="416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0"/>
              </a:rPr>
              <a:t>http://www.clker.com/clipart-11370.html</a:t>
            </a:r>
            <a:endParaRPr lang="cs-CZ" altLang="cs-CZ"/>
          </a:p>
        </p:txBody>
      </p:sp>
      <p:sp>
        <p:nvSpPr>
          <p:cNvPr id="48139" name="Obdélník 4">
            <a:extLst>
              <a:ext uri="{FF2B5EF4-FFF2-40B4-BE49-F238E27FC236}">
                <a16:creationId xmlns:a16="http://schemas.microsoft.com/office/drawing/2014/main" id="{2B138055-9989-43D9-9852-23BF21D1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108450"/>
            <a:ext cx="418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1"/>
              </a:rPr>
              <a:t>http://www.clker.com/clipart-14954.html</a:t>
            </a:r>
            <a:endParaRPr lang="cs-CZ" altLang="cs-CZ"/>
          </a:p>
        </p:txBody>
      </p:sp>
      <p:sp>
        <p:nvSpPr>
          <p:cNvPr id="48140" name="Obdélník 5">
            <a:extLst>
              <a:ext uri="{FF2B5EF4-FFF2-40B4-BE49-F238E27FC236}">
                <a16:creationId xmlns:a16="http://schemas.microsoft.com/office/drawing/2014/main" id="{62BBA735-9EC3-4403-9F41-3C349013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4443413"/>
            <a:ext cx="4557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2"/>
              </a:rPr>
              <a:t>http://www.clker.com/clipart-sedan-car.html</a:t>
            </a:r>
            <a:endParaRPr lang="cs-CZ" altLang="cs-CZ"/>
          </a:p>
        </p:txBody>
      </p:sp>
      <p:sp>
        <p:nvSpPr>
          <p:cNvPr id="48141" name="Obdélník 6">
            <a:extLst>
              <a:ext uri="{FF2B5EF4-FFF2-40B4-BE49-F238E27FC236}">
                <a16:creationId xmlns:a16="http://schemas.microsoft.com/office/drawing/2014/main" id="{46B46A8A-0E9D-4B60-8E10-B087E477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778375"/>
            <a:ext cx="4186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3"/>
              </a:rPr>
              <a:t>http://www.clker.com/clipart-43694.html</a:t>
            </a:r>
            <a:endParaRPr lang="cs-CZ" altLang="cs-CZ"/>
          </a:p>
        </p:txBody>
      </p:sp>
      <p:sp>
        <p:nvSpPr>
          <p:cNvPr id="48142" name="Obdélník 7">
            <a:extLst>
              <a:ext uri="{FF2B5EF4-FFF2-40B4-BE49-F238E27FC236}">
                <a16:creationId xmlns:a16="http://schemas.microsoft.com/office/drawing/2014/main" id="{813DC3C8-C850-46C0-ACCD-11798E08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5113338"/>
            <a:ext cx="424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4"/>
              </a:rPr>
              <a:t>http://www.clker.com/clipart-bus-16.html</a:t>
            </a:r>
            <a:endParaRPr lang="cs-CZ" altLang="cs-CZ"/>
          </a:p>
        </p:txBody>
      </p:sp>
      <p:sp>
        <p:nvSpPr>
          <p:cNvPr id="48143" name="Obdélník 8">
            <a:extLst>
              <a:ext uri="{FF2B5EF4-FFF2-40B4-BE49-F238E27FC236}">
                <a16:creationId xmlns:a16="http://schemas.microsoft.com/office/drawing/2014/main" id="{E21BA182-F9E9-4407-A401-7D8B1EE4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5432425"/>
            <a:ext cx="431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5"/>
              </a:rPr>
              <a:t>http://www.clker.com/clipart-190397.html</a:t>
            </a:r>
            <a:endParaRPr lang="cs-CZ" altLang="cs-CZ"/>
          </a:p>
        </p:txBody>
      </p:sp>
      <p:sp>
        <p:nvSpPr>
          <p:cNvPr id="48144" name="Obdélník 1">
            <a:extLst>
              <a:ext uri="{FF2B5EF4-FFF2-40B4-BE49-F238E27FC236}">
                <a16:creationId xmlns:a16="http://schemas.microsoft.com/office/drawing/2014/main" id="{8F12C4F0-57A4-4C27-A747-8AF0F3EF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5765800"/>
            <a:ext cx="418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6"/>
              </a:rPr>
              <a:t>http://www.clker.com/clipart-15943.html</a:t>
            </a:r>
            <a:endParaRPr lang="cs-CZ" altLang="cs-CZ"/>
          </a:p>
        </p:txBody>
      </p:sp>
      <p:sp>
        <p:nvSpPr>
          <p:cNvPr id="48145" name="Obdélník 1">
            <a:extLst>
              <a:ext uri="{FF2B5EF4-FFF2-40B4-BE49-F238E27FC236}">
                <a16:creationId xmlns:a16="http://schemas.microsoft.com/office/drawing/2014/main" id="{DF35CF45-F4B5-4458-BE8D-4681F8271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6135688"/>
            <a:ext cx="418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7"/>
              </a:rPr>
              <a:t>http://www.clker.com/clipart-52065.html</a:t>
            </a:r>
            <a:endParaRPr lang="cs-CZ" altLang="cs-CZ"/>
          </a:p>
        </p:txBody>
      </p:sp>
      <p:sp>
        <p:nvSpPr>
          <p:cNvPr id="48146" name="TextovéPole 1">
            <a:extLst>
              <a:ext uri="{FF2B5EF4-FFF2-40B4-BE49-F238E27FC236}">
                <a16:creationId xmlns:a16="http://schemas.microsoft.com/office/drawing/2014/main" id="{E61B4E7D-2197-4AA2-87A9-8BAA1E5B4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404813"/>
            <a:ext cx="6873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Zdroje obrázků:</a:t>
            </a:r>
          </a:p>
          <a:p>
            <a:r>
              <a:rPr lang="cs-CZ" altLang="cs-CZ"/>
              <a:t>[cit. 2017- 06 -15]. Dostupné pod licencí Public domain na WWW:</a:t>
            </a:r>
          </a:p>
        </p:txBody>
      </p:sp>
      <p:sp>
        <p:nvSpPr>
          <p:cNvPr id="48147" name="TextovéPole 2">
            <a:extLst>
              <a:ext uri="{FF2B5EF4-FFF2-40B4-BE49-F238E27FC236}">
                <a16:creationId xmlns:a16="http://schemas.microsoft.com/office/drawing/2014/main" id="{877BFB7A-44B0-4F28-9673-B40DD9E6C34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5625" y="6142038"/>
            <a:ext cx="24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48" name="TextovéPole 19">
            <a:extLst>
              <a:ext uri="{FF2B5EF4-FFF2-40B4-BE49-F238E27FC236}">
                <a16:creationId xmlns:a16="http://schemas.microsoft.com/office/drawing/2014/main" id="{4DCF3FF3-E8C6-4A87-AAB3-0B5CDC0C537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4988" y="581342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49" name="TextovéPole 20">
            <a:extLst>
              <a:ext uri="{FF2B5EF4-FFF2-40B4-BE49-F238E27FC236}">
                <a16:creationId xmlns:a16="http://schemas.microsoft.com/office/drawing/2014/main" id="{76A69128-A38E-4EF9-A5B1-C6CBB510ED6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0225" y="5446713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0" name="TextovéPole 21">
            <a:extLst>
              <a:ext uri="{FF2B5EF4-FFF2-40B4-BE49-F238E27FC236}">
                <a16:creationId xmlns:a16="http://schemas.microsoft.com/office/drawing/2014/main" id="{4C089021-88D4-41F6-AF8C-82B831A394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4350" y="51466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1" name="TextovéPole 22">
            <a:extLst>
              <a:ext uri="{FF2B5EF4-FFF2-40B4-BE49-F238E27FC236}">
                <a16:creationId xmlns:a16="http://schemas.microsoft.com/office/drawing/2014/main" id="{C6D6202B-135B-4E94-AA1D-5E857599477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7525" y="4778375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2" name="TextovéPole 23">
            <a:extLst>
              <a:ext uri="{FF2B5EF4-FFF2-40B4-BE49-F238E27FC236}">
                <a16:creationId xmlns:a16="http://schemas.microsoft.com/office/drawing/2014/main" id="{1C06D19A-9A73-4AC1-B878-4F324729340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3400" y="4424363"/>
            <a:ext cx="24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3" name="TextovéPole 24">
            <a:extLst>
              <a:ext uri="{FF2B5EF4-FFF2-40B4-BE49-F238E27FC236}">
                <a16:creationId xmlns:a16="http://schemas.microsoft.com/office/drawing/2014/main" id="{E187854D-46C8-4A24-ADD5-5D44AE22A32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5463" y="4087813"/>
            <a:ext cx="24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4" name="TextovéPole 25">
            <a:extLst>
              <a:ext uri="{FF2B5EF4-FFF2-40B4-BE49-F238E27FC236}">
                <a16:creationId xmlns:a16="http://schemas.microsoft.com/office/drawing/2014/main" id="{A7121509-4B9A-437D-88FF-5936F6B458B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9275" y="3789363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5" name="TextovéPole 26">
            <a:extLst>
              <a:ext uri="{FF2B5EF4-FFF2-40B4-BE49-F238E27FC236}">
                <a16:creationId xmlns:a16="http://schemas.microsoft.com/office/drawing/2014/main" id="{C358E581-9746-48D8-9307-380A5FB1712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5938" y="341947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6" name="TextovéPole 27">
            <a:extLst>
              <a:ext uri="{FF2B5EF4-FFF2-40B4-BE49-F238E27FC236}">
                <a16:creationId xmlns:a16="http://schemas.microsoft.com/office/drawing/2014/main" id="{B928BF5E-47DD-4AA3-BB1D-E7CCBE92840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9750" y="3100388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7" name="TextovéPole 28">
            <a:extLst>
              <a:ext uri="{FF2B5EF4-FFF2-40B4-BE49-F238E27FC236}">
                <a16:creationId xmlns:a16="http://schemas.microsoft.com/office/drawing/2014/main" id="{5209ABE3-7F9C-4331-83F0-F1C9591299C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9275" y="2797175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8" name="TextovéPole 29">
            <a:extLst>
              <a:ext uri="{FF2B5EF4-FFF2-40B4-BE49-F238E27FC236}">
                <a16:creationId xmlns:a16="http://schemas.microsoft.com/office/drawing/2014/main" id="{7A5DB6DB-EDDC-47D0-8840-521AEA92D3C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0225" y="2462213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59" name="TextovéPole 30">
            <a:extLst>
              <a:ext uri="{FF2B5EF4-FFF2-40B4-BE49-F238E27FC236}">
                <a16:creationId xmlns:a16="http://schemas.microsoft.com/office/drawing/2014/main" id="{920805D6-2E05-4590-8DAE-90F1494086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9750" y="2119313"/>
            <a:ext cx="24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60" name="TextovéPole 31">
            <a:extLst>
              <a:ext uri="{FF2B5EF4-FFF2-40B4-BE49-F238E27FC236}">
                <a16:creationId xmlns:a16="http://schemas.microsoft.com/office/drawing/2014/main" id="{97EE49C0-A02B-4DE3-85B5-86258BCA97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9275" y="1798638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61" name="TextovéPole 32">
            <a:extLst>
              <a:ext uri="{FF2B5EF4-FFF2-40B4-BE49-F238E27FC236}">
                <a16:creationId xmlns:a16="http://schemas.microsoft.com/office/drawing/2014/main" id="{5E9BBB95-A309-464A-B59D-9C59611AF6F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7213" y="1420813"/>
            <a:ext cx="24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62" name="TextovéPole 33">
            <a:extLst>
              <a:ext uri="{FF2B5EF4-FFF2-40B4-BE49-F238E27FC236}">
                <a16:creationId xmlns:a16="http://schemas.microsoft.com/office/drawing/2014/main" id="{DA44F401-567E-421C-846B-F42DD2BCAE0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5150" y="1117600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8163" name="TextovéPole 3">
            <a:extLst>
              <a:ext uri="{FF2B5EF4-FFF2-40B4-BE49-F238E27FC236}">
                <a16:creationId xmlns:a16="http://schemas.microsoft.com/office/drawing/2014/main" id="{44C12C95-DB70-400C-B891-66FB434CC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1356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64" name="TextovéPole 35">
            <a:extLst>
              <a:ext uri="{FF2B5EF4-FFF2-40B4-BE49-F238E27FC236}">
                <a16:creationId xmlns:a16="http://schemas.microsoft.com/office/drawing/2014/main" id="{674130F5-2708-4945-9A83-DA17A5B7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57753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65" name="TextovéPole 36">
            <a:extLst>
              <a:ext uri="{FF2B5EF4-FFF2-40B4-BE49-F238E27FC236}">
                <a16:creationId xmlns:a16="http://schemas.microsoft.com/office/drawing/2014/main" id="{82A0E29B-35EE-413B-B766-6D9019310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408613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66" name="TextovéPole 37">
            <a:extLst>
              <a:ext uri="{FF2B5EF4-FFF2-40B4-BE49-F238E27FC236}">
                <a16:creationId xmlns:a16="http://schemas.microsoft.com/office/drawing/2014/main" id="{1BB11ADD-3029-43AC-9D15-573B14E1E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5108575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67" name="TextovéPole 38">
            <a:extLst>
              <a:ext uri="{FF2B5EF4-FFF2-40B4-BE49-F238E27FC236}">
                <a16:creationId xmlns:a16="http://schemas.microsoft.com/office/drawing/2014/main" id="{2E6C8B54-3B54-4AB1-9E31-95FF70805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48148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68" name="TextovéPole 39">
            <a:extLst>
              <a:ext uri="{FF2B5EF4-FFF2-40B4-BE49-F238E27FC236}">
                <a16:creationId xmlns:a16="http://schemas.microsoft.com/office/drawing/2014/main" id="{423C7D77-A2E1-451B-A0D4-20803BA79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44084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69" name="TextovéPole 40">
            <a:extLst>
              <a:ext uri="{FF2B5EF4-FFF2-40B4-BE49-F238E27FC236}">
                <a16:creationId xmlns:a16="http://schemas.microsoft.com/office/drawing/2014/main" id="{6B201634-B55F-40FB-B304-94170AFC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4119563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0" name="TextovéPole 41">
            <a:extLst>
              <a:ext uri="{FF2B5EF4-FFF2-40B4-BE49-F238E27FC236}">
                <a16:creationId xmlns:a16="http://schemas.microsoft.com/office/drawing/2014/main" id="{53558672-0AF5-4BD1-A8E4-DFAE2F332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37719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1" name="TextovéPole 42">
            <a:extLst>
              <a:ext uri="{FF2B5EF4-FFF2-40B4-BE49-F238E27FC236}">
                <a16:creationId xmlns:a16="http://schemas.microsoft.com/office/drawing/2014/main" id="{B2750934-BA02-4A06-AD27-A3FE84D9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3452813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2" name="TextovéPole 43">
            <a:extLst>
              <a:ext uri="{FF2B5EF4-FFF2-40B4-BE49-F238E27FC236}">
                <a16:creationId xmlns:a16="http://schemas.microsoft.com/office/drawing/2014/main" id="{A1CBDC5B-4233-493F-A0FA-A08109779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31638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3" name="TextovéPole 44">
            <a:extLst>
              <a:ext uri="{FF2B5EF4-FFF2-40B4-BE49-F238E27FC236}">
                <a16:creationId xmlns:a16="http://schemas.microsoft.com/office/drawing/2014/main" id="{66D6D82A-A7E1-477E-8C4F-A3B3F26E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8289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4" name="TextovéPole 45">
            <a:extLst>
              <a:ext uri="{FF2B5EF4-FFF2-40B4-BE49-F238E27FC236}">
                <a16:creationId xmlns:a16="http://schemas.microsoft.com/office/drawing/2014/main" id="{5ACD9E3C-CECE-4118-93BC-562FFD51F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246697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5" name="TextovéPole 46">
            <a:extLst>
              <a:ext uri="{FF2B5EF4-FFF2-40B4-BE49-F238E27FC236}">
                <a16:creationId xmlns:a16="http://schemas.microsoft.com/office/drawing/2014/main" id="{AD14904A-E4DF-47E3-9D72-EA3E78E5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1747838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6" name="TextovéPole 47">
            <a:extLst>
              <a:ext uri="{FF2B5EF4-FFF2-40B4-BE49-F238E27FC236}">
                <a16:creationId xmlns:a16="http://schemas.microsoft.com/office/drawing/2014/main" id="{1E876C5F-AFA7-44E1-A7D3-40388319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2143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7" name="TextovéPole 48">
            <a:extLst>
              <a:ext uri="{FF2B5EF4-FFF2-40B4-BE49-F238E27FC236}">
                <a16:creationId xmlns:a16="http://schemas.microsoft.com/office/drawing/2014/main" id="{FA626248-EC5E-4528-AD12-15FD45014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1438275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8178" name="TextovéPole 49">
            <a:extLst>
              <a:ext uri="{FF2B5EF4-FFF2-40B4-BE49-F238E27FC236}">
                <a16:creationId xmlns:a16="http://schemas.microsoft.com/office/drawing/2014/main" id="{A0AC2078-0AA2-4441-B481-2E85E05F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092200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délník 1">
            <a:extLst>
              <a:ext uri="{FF2B5EF4-FFF2-40B4-BE49-F238E27FC236}">
                <a16:creationId xmlns:a16="http://schemas.microsoft.com/office/drawing/2014/main" id="{AC70E44A-CD09-4B9A-87C4-99709ADD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20713"/>
            <a:ext cx="431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2"/>
              </a:rPr>
              <a:t>http://www.clker.com/clipart-204166.html</a:t>
            </a:r>
            <a:endParaRPr lang="cs-CZ" altLang="cs-CZ"/>
          </a:p>
        </p:txBody>
      </p:sp>
      <p:sp>
        <p:nvSpPr>
          <p:cNvPr id="49155" name="Obdélník 1">
            <a:extLst>
              <a:ext uri="{FF2B5EF4-FFF2-40B4-BE49-F238E27FC236}">
                <a16:creationId xmlns:a16="http://schemas.microsoft.com/office/drawing/2014/main" id="{F5CE5074-A2C2-4DB6-906D-690A57A17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52500"/>
            <a:ext cx="434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3"/>
              </a:rPr>
              <a:t>http://www.clker.com/clipart-carrot-9.html</a:t>
            </a:r>
            <a:endParaRPr lang="cs-CZ" altLang="cs-CZ"/>
          </a:p>
        </p:txBody>
      </p:sp>
      <p:sp>
        <p:nvSpPr>
          <p:cNvPr id="49156" name="Obdélník 2">
            <a:extLst>
              <a:ext uri="{FF2B5EF4-FFF2-40B4-BE49-F238E27FC236}">
                <a16:creationId xmlns:a16="http://schemas.microsoft.com/office/drawing/2014/main" id="{5B84E849-EDC2-48F9-AB49-3BD509EB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300163"/>
            <a:ext cx="595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4"/>
              </a:rPr>
              <a:t>http://www.clker.com/clipart-red-pepper-1.html</a:t>
            </a:r>
            <a:endParaRPr lang="cs-CZ" altLang="cs-CZ"/>
          </a:p>
        </p:txBody>
      </p:sp>
      <p:sp>
        <p:nvSpPr>
          <p:cNvPr id="49157" name="Obdélník 3">
            <a:extLst>
              <a:ext uri="{FF2B5EF4-FFF2-40B4-BE49-F238E27FC236}">
                <a16:creationId xmlns:a16="http://schemas.microsoft.com/office/drawing/2014/main" id="{6A954B45-4F15-4554-A53C-BF05DF64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598613"/>
            <a:ext cx="418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5"/>
              </a:rPr>
              <a:t>http://www.clker.com/clipart-13753.html</a:t>
            </a:r>
            <a:endParaRPr lang="cs-CZ" altLang="cs-CZ"/>
          </a:p>
        </p:txBody>
      </p:sp>
      <p:sp>
        <p:nvSpPr>
          <p:cNvPr id="49158" name="Obdélník 4">
            <a:extLst>
              <a:ext uri="{FF2B5EF4-FFF2-40B4-BE49-F238E27FC236}">
                <a16:creationId xmlns:a16="http://schemas.microsoft.com/office/drawing/2014/main" id="{EB42A3E4-C52E-4DC2-BC55-22B5A42B8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17700"/>
            <a:ext cx="405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6"/>
              </a:rPr>
              <a:t>http://www.clker.com/clipart-3998.html</a:t>
            </a:r>
            <a:endParaRPr lang="cs-CZ" altLang="cs-CZ"/>
          </a:p>
        </p:txBody>
      </p:sp>
      <p:sp>
        <p:nvSpPr>
          <p:cNvPr id="49159" name="Obdélník 1">
            <a:extLst>
              <a:ext uri="{FF2B5EF4-FFF2-40B4-BE49-F238E27FC236}">
                <a16:creationId xmlns:a16="http://schemas.microsoft.com/office/drawing/2014/main" id="{CDD77CF4-3613-4292-94A8-D388F904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19325"/>
            <a:ext cx="595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7"/>
              </a:rPr>
              <a:t>http://www.clker.com/clipart-girl-cartoon-6.html</a:t>
            </a:r>
            <a:endParaRPr lang="cs-CZ" altLang="cs-CZ"/>
          </a:p>
        </p:txBody>
      </p:sp>
      <p:sp>
        <p:nvSpPr>
          <p:cNvPr id="49160" name="Obdélník 2">
            <a:extLst>
              <a:ext uri="{FF2B5EF4-FFF2-40B4-BE49-F238E27FC236}">
                <a16:creationId xmlns:a16="http://schemas.microsoft.com/office/drawing/2014/main" id="{A2E4CAAD-A6FA-4184-A596-84225FA16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535238"/>
            <a:ext cx="610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8"/>
              </a:rPr>
              <a:t>http://www.clker.com/clipart-blackbluebackpack.html</a:t>
            </a:r>
            <a:endParaRPr lang="cs-CZ" altLang="cs-CZ"/>
          </a:p>
        </p:txBody>
      </p:sp>
      <p:sp>
        <p:nvSpPr>
          <p:cNvPr id="49161" name="Obdélník 1">
            <a:extLst>
              <a:ext uri="{FF2B5EF4-FFF2-40B4-BE49-F238E27FC236}">
                <a16:creationId xmlns:a16="http://schemas.microsoft.com/office/drawing/2014/main" id="{F4D1B4DB-7887-44C2-AD12-F287EDEE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2852738"/>
            <a:ext cx="6681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9"/>
              </a:rPr>
              <a:t>http://www.clker.com/clipart-red-helicopter-1.html</a:t>
            </a:r>
            <a:endParaRPr lang="cs-CZ" altLang="cs-CZ"/>
          </a:p>
        </p:txBody>
      </p:sp>
      <p:sp>
        <p:nvSpPr>
          <p:cNvPr id="49162" name="TextovéPole 2">
            <a:extLst>
              <a:ext uri="{FF2B5EF4-FFF2-40B4-BE49-F238E27FC236}">
                <a16:creationId xmlns:a16="http://schemas.microsoft.com/office/drawing/2014/main" id="{F1E162E1-45D8-4FE8-BDB2-BBC62CA8C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849563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63" name="TextovéPole 10">
            <a:extLst>
              <a:ext uri="{FF2B5EF4-FFF2-40B4-BE49-F238E27FC236}">
                <a16:creationId xmlns:a16="http://schemas.microsoft.com/office/drawing/2014/main" id="{65015B2B-808D-4409-950D-9E121E63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25606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64" name="TextovéPole 11">
            <a:extLst>
              <a:ext uri="{FF2B5EF4-FFF2-40B4-BE49-F238E27FC236}">
                <a16:creationId xmlns:a16="http://schemas.microsoft.com/office/drawing/2014/main" id="{D47B23F7-5043-46A6-938F-833AB907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223837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65" name="TextovéPole 12">
            <a:extLst>
              <a:ext uri="{FF2B5EF4-FFF2-40B4-BE49-F238E27FC236}">
                <a16:creationId xmlns:a16="http://schemas.microsoft.com/office/drawing/2014/main" id="{1B2141EC-7475-43F1-B8B5-EC2905EF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1909763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66" name="TextovéPole 13">
            <a:extLst>
              <a:ext uri="{FF2B5EF4-FFF2-40B4-BE49-F238E27FC236}">
                <a16:creationId xmlns:a16="http://schemas.microsoft.com/office/drawing/2014/main" id="{E5C6CD47-ACAE-451D-B6F2-15C243EA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6017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67" name="TextovéPole 14">
            <a:extLst>
              <a:ext uri="{FF2B5EF4-FFF2-40B4-BE49-F238E27FC236}">
                <a16:creationId xmlns:a16="http://schemas.microsoft.com/office/drawing/2014/main" id="{319F0289-1F91-4D75-B407-F8F2281D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28905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68" name="TextovéPole 15">
            <a:extLst>
              <a:ext uri="{FF2B5EF4-FFF2-40B4-BE49-F238E27FC236}">
                <a16:creationId xmlns:a16="http://schemas.microsoft.com/office/drawing/2014/main" id="{E892D579-E994-47CD-B8BF-3435E636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935038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69" name="TextovéPole 16">
            <a:extLst>
              <a:ext uri="{FF2B5EF4-FFF2-40B4-BE49-F238E27FC236}">
                <a16:creationId xmlns:a16="http://schemas.microsoft.com/office/drawing/2014/main" id="{4A169C32-6EA8-4A30-AEBA-85A985BB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60166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70" name="TextovéPole 3">
            <a:extLst>
              <a:ext uri="{FF2B5EF4-FFF2-40B4-BE49-F238E27FC236}">
                <a16:creationId xmlns:a16="http://schemas.microsoft.com/office/drawing/2014/main" id="{45B8BD8C-6F10-4AD6-A308-58200D070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2849563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1" name="TextovéPole 18">
            <a:extLst>
              <a:ext uri="{FF2B5EF4-FFF2-40B4-BE49-F238E27FC236}">
                <a16:creationId xmlns:a16="http://schemas.microsoft.com/office/drawing/2014/main" id="{DAD7AEA2-0CB0-4183-A35B-5A113E15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2555875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2" name="TextovéPole 19">
            <a:extLst>
              <a:ext uri="{FF2B5EF4-FFF2-40B4-BE49-F238E27FC236}">
                <a16:creationId xmlns:a16="http://schemas.microsoft.com/office/drawing/2014/main" id="{FA07CE9B-B8F4-447B-94E8-7E4247FA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2254250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3" name="TextovéPole 20">
            <a:extLst>
              <a:ext uri="{FF2B5EF4-FFF2-40B4-BE49-F238E27FC236}">
                <a16:creationId xmlns:a16="http://schemas.microsoft.com/office/drawing/2014/main" id="{D7D44CB2-962D-4ECA-9D6B-80179430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1933575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4" name="TextovéPole 21">
            <a:extLst>
              <a:ext uri="{FF2B5EF4-FFF2-40B4-BE49-F238E27FC236}">
                <a16:creationId xmlns:a16="http://schemas.microsoft.com/office/drawing/2014/main" id="{26120AE3-5649-42AC-A61D-263AE97BB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59861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5" name="TextovéPole 22">
            <a:extLst>
              <a:ext uri="{FF2B5EF4-FFF2-40B4-BE49-F238E27FC236}">
                <a16:creationId xmlns:a16="http://schemas.microsoft.com/office/drawing/2014/main" id="{08CC9970-D63B-44FF-925A-3D7F6ADF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1293813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6" name="TextovéPole 23">
            <a:extLst>
              <a:ext uri="{FF2B5EF4-FFF2-40B4-BE49-F238E27FC236}">
                <a16:creationId xmlns:a16="http://schemas.microsoft.com/office/drawing/2014/main" id="{C67F70F8-4BC6-4FC9-8777-BB7E3BBD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9747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7" name="TextovéPole 24">
            <a:extLst>
              <a:ext uri="{FF2B5EF4-FFF2-40B4-BE49-F238E27FC236}">
                <a16:creationId xmlns:a16="http://schemas.microsoft.com/office/drawing/2014/main" id="{8DC3823A-4F46-4DBD-A2EE-ED15FA23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6286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  <p:sp>
        <p:nvSpPr>
          <p:cNvPr id="49178" name="Obdélník 1">
            <a:extLst>
              <a:ext uri="{FF2B5EF4-FFF2-40B4-BE49-F238E27FC236}">
                <a16:creationId xmlns:a16="http://schemas.microsoft.com/office/drawing/2014/main" id="{05160927-92CC-4F3F-83FA-A668C4D4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175000"/>
            <a:ext cx="418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hlinkClick r:id="rId10"/>
              </a:rPr>
              <a:t>http://www.clker.com/clipart-29876.html</a:t>
            </a:r>
            <a:endParaRPr lang="cs-CZ" altLang="cs-CZ"/>
          </a:p>
        </p:txBody>
      </p:sp>
      <p:sp>
        <p:nvSpPr>
          <p:cNvPr id="49179" name="TextovéPole 2">
            <a:extLst>
              <a:ext uri="{FF2B5EF4-FFF2-40B4-BE49-F238E27FC236}">
                <a16:creationId xmlns:a16="http://schemas.microsoft.com/office/drawing/2014/main" id="{7C9C4EE3-2DCF-4D75-9923-69F7DBC5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9881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&lt;</a:t>
            </a:r>
          </a:p>
        </p:txBody>
      </p:sp>
      <p:sp>
        <p:nvSpPr>
          <p:cNvPr id="49180" name="TextovéPole 3">
            <a:extLst>
              <a:ext uri="{FF2B5EF4-FFF2-40B4-BE49-F238E27FC236}">
                <a16:creationId xmlns:a16="http://schemas.microsoft.com/office/drawing/2014/main" id="{53A890C5-40B9-4CE0-889F-642F3820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3187700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Skupina 3">
            <a:extLst>
              <a:ext uri="{FF2B5EF4-FFF2-40B4-BE49-F238E27FC236}">
                <a16:creationId xmlns:a16="http://schemas.microsoft.com/office/drawing/2014/main" id="{6782A17D-E0DE-409D-B7C2-C470E7F93D4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989138"/>
            <a:ext cx="4392612" cy="4032250"/>
            <a:chOff x="971600" y="2492896"/>
            <a:chExt cx="4392488" cy="4032448"/>
          </a:xfrm>
        </p:grpSpPr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645FC076-5270-4B5A-BEB5-03E07B026870}"/>
                </a:ext>
              </a:extLst>
            </p:cNvPr>
            <p:cNvSpPr/>
            <p:nvPr/>
          </p:nvSpPr>
          <p:spPr>
            <a:xfrm rot="10800000">
              <a:off x="971600" y="3501007"/>
              <a:ext cx="4392488" cy="3024337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25A13B5F-E83A-47C0-8CBC-A0852F74D8A9}"/>
                </a:ext>
              </a:extLst>
            </p:cNvPr>
            <p:cNvSpPr/>
            <p:nvPr/>
          </p:nvSpPr>
          <p:spPr>
            <a:xfrm>
              <a:off x="971600" y="2492896"/>
              <a:ext cx="4392488" cy="302433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A3EA184-2959-496C-8C1A-9444C5006FDE}"/>
              </a:ext>
            </a:extLst>
          </p:cNvPr>
          <p:cNvCxnSpPr/>
          <p:nvPr/>
        </p:nvCxnSpPr>
        <p:spPr>
          <a:xfrm>
            <a:off x="1547813" y="4005263"/>
            <a:ext cx="720725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583ED80-428D-41A2-9028-7884C1C646F8}"/>
              </a:ext>
            </a:extLst>
          </p:cNvPr>
          <p:cNvCxnSpPr/>
          <p:nvPr/>
        </p:nvCxnSpPr>
        <p:spPr>
          <a:xfrm flipH="1">
            <a:off x="3708400" y="4005263"/>
            <a:ext cx="792163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9FA7D3D-8548-49E8-A880-CA05C8F0B879}"/>
              </a:ext>
            </a:extLst>
          </p:cNvPr>
          <p:cNvCxnSpPr/>
          <p:nvPr/>
        </p:nvCxnSpPr>
        <p:spPr>
          <a:xfrm>
            <a:off x="2268538" y="2997200"/>
            <a:ext cx="1439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23E33208-153C-47C8-A807-F4C8528C75E4}"/>
              </a:ext>
            </a:extLst>
          </p:cNvPr>
          <p:cNvSpPr/>
          <p:nvPr/>
        </p:nvSpPr>
        <p:spPr>
          <a:xfrm>
            <a:off x="2092325" y="4784725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3EA870B3-0777-4F20-985A-9AC6208B1C2E}"/>
              </a:ext>
            </a:extLst>
          </p:cNvPr>
          <p:cNvSpPr/>
          <p:nvPr/>
        </p:nvSpPr>
        <p:spPr>
          <a:xfrm>
            <a:off x="3479800" y="482758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1CBFB6F2-0088-4AF9-8E2C-A0DF37514C45}"/>
              </a:ext>
            </a:extLst>
          </p:cNvPr>
          <p:cNvSpPr/>
          <p:nvPr/>
        </p:nvSpPr>
        <p:spPr>
          <a:xfrm>
            <a:off x="4271963" y="377666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A28F219C-CB2D-4416-87E5-7AD7E258144D}"/>
              </a:ext>
            </a:extLst>
          </p:cNvPr>
          <p:cNvSpPr/>
          <p:nvPr/>
        </p:nvSpPr>
        <p:spPr>
          <a:xfrm>
            <a:off x="1949450" y="27686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CA302724-91EB-4703-BDF6-8CD65C3565AE}"/>
              </a:ext>
            </a:extLst>
          </p:cNvPr>
          <p:cNvSpPr/>
          <p:nvPr/>
        </p:nvSpPr>
        <p:spPr>
          <a:xfrm>
            <a:off x="2795588" y="17176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AE1EAB15-B89F-4508-9286-D2F2D33F0311}"/>
              </a:ext>
            </a:extLst>
          </p:cNvPr>
          <p:cNvSpPr/>
          <p:nvPr/>
        </p:nvSpPr>
        <p:spPr>
          <a:xfrm>
            <a:off x="1300163" y="37338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99EBD776-5013-45E4-AD69-DBE8BF602640}"/>
              </a:ext>
            </a:extLst>
          </p:cNvPr>
          <p:cNvSpPr/>
          <p:nvPr/>
        </p:nvSpPr>
        <p:spPr>
          <a:xfrm>
            <a:off x="4991100" y="27686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6157" name="Skupina 23">
            <a:extLst>
              <a:ext uri="{FF2B5EF4-FFF2-40B4-BE49-F238E27FC236}">
                <a16:creationId xmlns:a16="http://schemas.microsoft.com/office/drawing/2014/main" id="{0903ED4C-648E-47AA-B5C6-B1F01A188AC2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768600"/>
            <a:ext cx="558800" cy="522288"/>
            <a:chOff x="1648489" y="896670"/>
            <a:chExt cx="558743" cy="523220"/>
          </a:xfrm>
        </p:grpSpPr>
        <p:sp>
          <p:nvSpPr>
            <p:cNvPr id="11" name="Vývojový diagram: spojnice 10">
              <a:extLst>
                <a:ext uri="{FF2B5EF4-FFF2-40B4-BE49-F238E27FC236}">
                  <a16:creationId xmlns:a16="http://schemas.microsoft.com/office/drawing/2014/main" id="{95A77A4A-C5A3-4CB0-8771-0F260E1FB134}"/>
                </a:ext>
              </a:extLst>
            </p:cNvPr>
            <p:cNvSpPr/>
            <p:nvPr/>
          </p:nvSpPr>
          <p:spPr>
            <a:xfrm>
              <a:off x="1715157" y="930067"/>
              <a:ext cx="457153" cy="456425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sp>
          <p:nvSpPr>
            <p:cNvPr id="6171" name="TextovéPole 22">
              <a:extLst>
                <a:ext uri="{FF2B5EF4-FFF2-40B4-BE49-F238E27FC236}">
                  <a16:creationId xmlns:a16="http://schemas.microsoft.com/office/drawing/2014/main" id="{C8D7A100-09CF-4628-ACC3-1111A2C86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489" y="896670"/>
              <a:ext cx="5587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11</a:t>
              </a:r>
            </a:p>
          </p:txBody>
        </p:sp>
      </p:grp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D1D0A2CE-BA61-433B-9E33-F5FBA4E849CF}"/>
              </a:ext>
            </a:extLst>
          </p:cNvPr>
          <p:cNvSpPr/>
          <p:nvPr/>
        </p:nvSpPr>
        <p:spPr>
          <a:xfrm>
            <a:off x="3516313" y="27971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6159" name="Skupina 26">
            <a:extLst>
              <a:ext uri="{FF2B5EF4-FFF2-40B4-BE49-F238E27FC236}">
                <a16:creationId xmlns:a16="http://schemas.microsoft.com/office/drawing/2014/main" id="{69D10334-604B-4868-8C37-102E1951AAF5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4751388"/>
            <a:ext cx="584200" cy="523875"/>
            <a:chOff x="6439532" y="972870"/>
            <a:chExt cx="585417" cy="523220"/>
          </a:xfrm>
        </p:grpSpPr>
        <p:sp>
          <p:nvSpPr>
            <p:cNvPr id="18" name="Vývojový diagram: spojnice 17">
              <a:extLst>
                <a:ext uri="{FF2B5EF4-FFF2-40B4-BE49-F238E27FC236}">
                  <a16:creationId xmlns:a16="http://schemas.microsoft.com/office/drawing/2014/main" id="{EBB1B0C4-5AEF-4EDD-B0D4-D202B260E477}"/>
                </a:ext>
              </a:extLst>
            </p:cNvPr>
            <p:cNvSpPr/>
            <p:nvPr/>
          </p:nvSpPr>
          <p:spPr>
            <a:xfrm>
              <a:off x="6503164" y="1006165"/>
              <a:ext cx="458152" cy="456628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169" name="TextovéPole 25">
              <a:extLst>
                <a:ext uri="{FF2B5EF4-FFF2-40B4-BE49-F238E27FC236}">
                  <a16:creationId xmlns:a16="http://schemas.microsoft.com/office/drawing/2014/main" id="{B0C142E9-706B-47EC-B539-831546614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9532" y="972870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10</a:t>
              </a:r>
            </a:p>
          </p:txBody>
        </p:sp>
      </p:grpSp>
      <p:sp>
        <p:nvSpPr>
          <p:cNvPr id="28" name="Vývojový diagram: spojnice 27">
            <a:extLst>
              <a:ext uri="{FF2B5EF4-FFF2-40B4-BE49-F238E27FC236}">
                <a16:creationId xmlns:a16="http://schemas.microsoft.com/office/drawing/2014/main" id="{B09E948D-F457-4650-A37F-1D4A6E0010B0}"/>
              </a:ext>
            </a:extLst>
          </p:cNvPr>
          <p:cNvSpPr/>
          <p:nvPr/>
        </p:nvSpPr>
        <p:spPr>
          <a:xfrm>
            <a:off x="2795588" y="567848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9595BAEE-4708-45DE-8D96-6FC4400F4690}"/>
              </a:ext>
            </a:extLst>
          </p:cNvPr>
          <p:cNvSpPr/>
          <p:nvPr/>
        </p:nvSpPr>
        <p:spPr>
          <a:xfrm>
            <a:off x="4919663" y="478472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Vývojový diagram: spojnice 29">
            <a:extLst>
              <a:ext uri="{FF2B5EF4-FFF2-40B4-BE49-F238E27FC236}">
                <a16:creationId xmlns:a16="http://schemas.microsoft.com/office/drawing/2014/main" id="{38BA753F-0F89-4BE4-BF41-D434295A69A7}"/>
              </a:ext>
            </a:extLst>
          </p:cNvPr>
          <p:cNvSpPr/>
          <p:nvPr/>
        </p:nvSpPr>
        <p:spPr>
          <a:xfrm>
            <a:off x="4933950" y="798513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Vývojový diagram: spojnice 30">
            <a:extLst>
              <a:ext uri="{FF2B5EF4-FFF2-40B4-BE49-F238E27FC236}">
                <a16:creationId xmlns:a16="http://schemas.microsoft.com/office/drawing/2014/main" id="{A0DC95F0-0F2E-494B-9C0F-5E1F37E5DF19}"/>
              </a:ext>
            </a:extLst>
          </p:cNvPr>
          <p:cNvSpPr/>
          <p:nvPr/>
        </p:nvSpPr>
        <p:spPr>
          <a:xfrm>
            <a:off x="6719888" y="5446713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Vývojový diagram: spojnice 31">
            <a:extLst>
              <a:ext uri="{FF2B5EF4-FFF2-40B4-BE49-F238E27FC236}">
                <a16:creationId xmlns:a16="http://schemas.microsoft.com/office/drawing/2014/main" id="{4E429E93-63C9-47E0-9B3A-F13FA188712E}"/>
              </a:ext>
            </a:extLst>
          </p:cNvPr>
          <p:cNvSpPr/>
          <p:nvPr/>
        </p:nvSpPr>
        <p:spPr>
          <a:xfrm>
            <a:off x="7227888" y="429418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Vývojový diagram: spojnice 32">
            <a:extLst>
              <a:ext uri="{FF2B5EF4-FFF2-40B4-BE49-F238E27FC236}">
                <a16:creationId xmlns:a16="http://schemas.microsoft.com/office/drawing/2014/main" id="{22BDDEB6-3E8B-49DE-BE4F-EA9DF05E010D}"/>
              </a:ext>
            </a:extLst>
          </p:cNvPr>
          <p:cNvSpPr/>
          <p:nvPr/>
        </p:nvSpPr>
        <p:spPr>
          <a:xfrm>
            <a:off x="6165850" y="120173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66" name="TextovéPole 33">
            <a:extLst>
              <a:ext uri="{FF2B5EF4-FFF2-40B4-BE49-F238E27FC236}">
                <a16:creationId xmlns:a16="http://schemas.microsoft.com/office/drawing/2014/main" id="{E34F9DD7-68EE-4B96-8749-3F20CB30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41300"/>
            <a:ext cx="424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kroužků</a:t>
            </a:r>
          </a:p>
          <a:p>
            <a:r>
              <a:rPr lang="cs-CZ" altLang="cs-CZ" sz="2000"/>
              <a:t>tak, aby se součet čtyř polí v každé</a:t>
            </a:r>
          </a:p>
          <a:p>
            <a:r>
              <a:rPr lang="cs-CZ" altLang="cs-CZ" sz="2000"/>
              <a:t>přímce rovnal číslu 24.</a:t>
            </a:r>
          </a:p>
        </p:txBody>
      </p:sp>
      <p:sp>
        <p:nvSpPr>
          <p:cNvPr id="6167" name="TextovéPole 34">
            <a:extLst>
              <a:ext uri="{FF2B5EF4-FFF2-40B4-BE49-F238E27FC236}">
                <a16:creationId xmlns:a16="http://schemas.microsoft.com/office/drawing/2014/main" id="{71679C7D-D0D6-4688-8759-F3B3399F8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2033588"/>
            <a:ext cx="321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Po červeném označení</a:t>
            </a:r>
          </a:p>
          <a:p>
            <a:r>
              <a:rPr lang="cs-CZ" altLang="cs-CZ" sz="2000"/>
              <a:t>kroužku ho doplň kliknutím</a:t>
            </a:r>
          </a:p>
          <a:p>
            <a:r>
              <a:rPr lang="cs-CZ" altLang="cs-CZ" sz="2000"/>
              <a:t>na správné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32968 0.28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Skupina 3">
            <a:extLst>
              <a:ext uri="{FF2B5EF4-FFF2-40B4-BE49-F238E27FC236}">
                <a16:creationId xmlns:a16="http://schemas.microsoft.com/office/drawing/2014/main" id="{852FA13E-5C4C-4A34-9B60-B9BD69B75140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989138"/>
            <a:ext cx="4392612" cy="4032250"/>
            <a:chOff x="971600" y="2492896"/>
            <a:chExt cx="4392488" cy="4032448"/>
          </a:xfrm>
        </p:grpSpPr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87886333-82B4-4CA5-B90A-9078D61B575B}"/>
                </a:ext>
              </a:extLst>
            </p:cNvPr>
            <p:cNvSpPr/>
            <p:nvPr/>
          </p:nvSpPr>
          <p:spPr>
            <a:xfrm rot="10800000">
              <a:off x="971600" y="3501007"/>
              <a:ext cx="4392488" cy="3024337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599D8EBA-4EC0-474E-8D3D-B512054A2B37}"/>
                </a:ext>
              </a:extLst>
            </p:cNvPr>
            <p:cNvSpPr/>
            <p:nvPr/>
          </p:nvSpPr>
          <p:spPr>
            <a:xfrm>
              <a:off x="971600" y="2492896"/>
              <a:ext cx="4392488" cy="302433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A9EED21-574F-4ED5-9D79-92D2DAE9E04A}"/>
              </a:ext>
            </a:extLst>
          </p:cNvPr>
          <p:cNvCxnSpPr/>
          <p:nvPr/>
        </p:nvCxnSpPr>
        <p:spPr>
          <a:xfrm>
            <a:off x="1547813" y="4005263"/>
            <a:ext cx="720725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1E472DD-0BD2-464A-BF2B-3F38AA426835}"/>
              </a:ext>
            </a:extLst>
          </p:cNvPr>
          <p:cNvCxnSpPr/>
          <p:nvPr/>
        </p:nvCxnSpPr>
        <p:spPr>
          <a:xfrm flipH="1">
            <a:off x="3708400" y="4005263"/>
            <a:ext cx="792163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A4931EC-EFAC-47EF-B8F6-A1D4AA765FFC}"/>
              </a:ext>
            </a:extLst>
          </p:cNvPr>
          <p:cNvCxnSpPr/>
          <p:nvPr/>
        </p:nvCxnSpPr>
        <p:spPr>
          <a:xfrm>
            <a:off x="2268538" y="2997200"/>
            <a:ext cx="1439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9B3CFA29-617E-4357-B428-48D7B28DE453}"/>
              </a:ext>
            </a:extLst>
          </p:cNvPr>
          <p:cNvSpPr/>
          <p:nvPr/>
        </p:nvSpPr>
        <p:spPr>
          <a:xfrm>
            <a:off x="2092325" y="4784725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49BCC483-FCA9-4D7D-823E-82E9DC7E705E}"/>
              </a:ext>
            </a:extLst>
          </p:cNvPr>
          <p:cNvSpPr/>
          <p:nvPr/>
        </p:nvSpPr>
        <p:spPr>
          <a:xfrm>
            <a:off x="3479800" y="482758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3613025A-E21D-4911-A60F-E36E434B5BA0}"/>
              </a:ext>
            </a:extLst>
          </p:cNvPr>
          <p:cNvSpPr/>
          <p:nvPr/>
        </p:nvSpPr>
        <p:spPr>
          <a:xfrm>
            <a:off x="4271963" y="377666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6B2D5D27-3B1B-46C8-98F0-BE782FE38857}"/>
              </a:ext>
            </a:extLst>
          </p:cNvPr>
          <p:cNvSpPr/>
          <p:nvPr/>
        </p:nvSpPr>
        <p:spPr>
          <a:xfrm>
            <a:off x="1949450" y="27686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78932999-3CE5-4791-82FE-43960490F291}"/>
              </a:ext>
            </a:extLst>
          </p:cNvPr>
          <p:cNvSpPr/>
          <p:nvPr/>
        </p:nvSpPr>
        <p:spPr>
          <a:xfrm>
            <a:off x="2795588" y="17176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C9C6F1C2-AE2C-46D9-9F48-86DB98D77867}"/>
              </a:ext>
            </a:extLst>
          </p:cNvPr>
          <p:cNvSpPr/>
          <p:nvPr/>
        </p:nvSpPr>
        <p:spPr>
          <a:xfrm>
            <a:off x="1300163" y="37338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06F6F71D-AF0E-468F-84C6-66EF8B831DE8}"/>
              </a:ext>
            </a:extLst>
          </p:cNvPr>
          <p:cNvSpPr/>
          <p:nvPr/>
        </p:nvSpPr>
        <p:spPr>
          <a:xfrm>
            <a:off x="4991100" y="27686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7181" name="Skupina 23">
            <a:extLst>
              <a:ext uri="{FF2B5EF4-FFF2-40B4-BE49-F238E27FC236}">
                <a16:creationId xmlns:a16="http://schemas.microsoft.com/office/drawing/2014/main" id="{E545C50C-DB60-4B34-941E-B97D2D53C674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768600"/>
            <a:ext cx="558800" cy="522288"/>
            <a:chOff x="1648489" y="896670"/>
            <a:chExt cx="558743" cy="523220"/>
          </a:xfrm>
        </p:grpSpPr>
        <p:sp>
          <p:nvSpPr>
            <p:cNvPr id="11" name="Vývojový diagram: spojnice 10">
              <a:extLst>
                <a:ext uri="{FF2B5EF4-FFF2-40B4-BE49-F238E27FC236}">
                  <a16:creationId xmlns:a16="http://schemas.microsoft.com/office/drawing/2014/main" id="{988E8372-1B73-46D6-9247-737A812350BD}"/>
                </a:ext>
              </a:extLst>
            </p:cNvPr>
            <p:cNvSpPr/>
            <p:nvPr/>
          </p:nvSpPr>
          <p:spPr>
            <a:xfrm>
              <a:off x="1715157" y="930067"/>
              <a:ext cx="457153" cy="456425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sp>
          <p:nvSpPr>
            <p:cNvPr id="7195" name="TextovéPole 22">
              <a:extLst>
                <a:ext uri="{FF2B5EF4-FFF2-40B4-BE49-F238E27FC236}">
                  <a16:creationId xmlns:a16="http://schemas.microsoft.com/office/drawing/2014/main" id="{9C603A66-348E-4DC0-90C6-E6207E232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489" y="896670"/>
              <a:ext cx="5587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11</a:t>
              </a:r>
            </a:p>
          </p:txBody>
        </p:sp>
      </p:grp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341C4C48-580C-4253-B805-2F071D97337E}"/>
              </a:ext>
            </a:extLst>
          </p:cNvPr>
          <p:cNvSpPr/>
          <p:nvPr/>
        </p:nvSpPr>
        <p:spPr>
          <a:xfrm>
            <a:off x="3516313" y="27971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7183" name="Skupina 26">
            <a:extLst>
              <a:ext uri="{FF2B5EF4-FFF2-40B4-BE49-F238E27FC236}">
                <a16:creationId xmlns:a16="http://schemas.microsoft.com/office/drawing/2014/main" id="{68BE89FE-BD2B-4941-8A27-B0F7397CEA11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4751388"/>
            <a:ext cx="584200" cy="523875"/>
            <a:chOff x="6439532" y="972870"/>
            <a:chExt cx="585417" cy="523220"/>
          </a:xfrm>
        </p:grpSpPr>
        <p:sp>
          <p:nvSpPr>
            <p:cNvPr id="18" name="Vývojový diagram: spojnice 17">
              <a:extLst>
                <a:ext uri="{FF2B5EF4-FFF2-40B4-BE49-F238E27FC236}">
                  <a16:creationId xmlns:a16="http://schemas.microsoft.com/office/drawing/2014/main" id="{4B018047-CEFC-41DF-9581-CEAA2078139C}"/>
                </a:ext>
              </a:extLst>
            </p:cNvPr>
            <p:cNvSpPr/>
            <p:nvPr/>
          </p:nvSpPr>
          <p:spPr>
            <a:xfrm>
              <a:off x="6503164" y="1006165"/>
              <a:ext cx="458152" cy="456628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193" name="TextovéPole 25">
              <a:extLst>
                <a:ext uri="{FF2B5EF4-FFF2-40B4-BE49-F238E27FC236}">
                  <a16:creationId xmlns:a16="http://schemas.microsoft.com/office/drawing/2014/main" id="{AAC9BEEC-7CA7-4D09-BDD2-1F85088CC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9532" y="972870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10</a:t>
              </a:r>
            </a:p>
          </p:txBody>
        </p:sp>
      </p:grpSp>
      <p:sp>
        <p:nvSpPr>
          <p:cNvPr id="28" name="Vývojový diagram: spojnice 27">
            <a:extLst>
              <a:ext uri="{FF2B5EF4-FFF2-40B4-BE49-F238E27FC236}">
                <a16:creationId xmlns:a16="http://schemas.microsoft.com/office/drawing/2014/main" id="{65A8230E-D466-4189-A5BA-B17ACD72E44C}"/>
              </a:ext>
            </a:extLst>
          </p:cNvPr>
          <p:cNvSpPr/>
          <p:nvPr/>
        </p:nvSpPr>
        <p:spPr>
          <a:xfrm>
            <a:off x="2795588" y="567848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750A951C-601C-4770-A1E2-852196191CBF}"/>
              </a:ext>
            </a:extLst>
          </p:cNvPr>
          <p:cNvSpPr/>
          <p:nvPr/>
        </p:nvSpPr>
        <p:spPr>
          <a:xfrm>
            <a:off x="4919663" y="478472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Vývojový diagram: spojnice 29">
            <a:extLst>
              <a:ext uri="{FF2B5EF4-FFF2-40B4-BE49-F238E27FC236}">
                <a16:creationId xmlns:a16="http://schemas.microsoft.com/office/drawing/2014/main" id="{467971F2-A233-4B93-A13E-A2A4964C7BBC}"/>
              </a:ext>
            </a:extLst>
          </p:cNvPr>
          <p:cNvSpPr/>
          <p:nvPr/>
        </p:nvSpPr>
        <p:spPr>
          <a:xfrm>
            <a:off x="1949450" y="27971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Vývojový diagram: spojnice 30">
            <a:extLst>
              <a:ext uri="{FF2B5EF4-FFF2-40B4-BE49-F238E27FC236}">
                <a16:creationId xmlns:a16="http://schemas.microsoft.com/office/drawing/2014/main" id="{43F581E7-4546-4A8C-B4E1-B4F6F5926DC6}"/>
              </a:ext>
            </a:extLst>
          </p:cNvPr>
          <p:cNvSpPr/>
          <p:nvPr/>
        </p:nvSpPr>
        <p:spPr>
          <a:xfrm>
            <a:off x="6719888" y="5446713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Vývojový diagram: spojnice 31">
            <a:extLst>
              <a:ext uri="{FF2B5EF4-FFF2-40B4-BE49-F238E27FC236}">
                <a16:creationId xmlns:a16="http://schemas.microsoft.com/office/drawing/2014/main" id="{2FA3DD29-5896-4D7C-85B6-491B93020EC0}"/>
              </a:ext>
            </a:extLst>
          </p:cNvPr>
          <p:cNvSpPr/>
          <p:nvPr/>
        </p:nvSpPr>
        <p:spPr>
          <a:xfrm>
            <a:off x="7227888" y="429418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Vývojový diagram: spojnice 32">
            <a:extLst>
              <a:ext uri="{FF2B5EF4-FFF2-40B4-BE49-F238E27FC236}">
                <a16:creationId xmlns:a16="http://schemas.microsoft.com/office/drawing/2014/main" id="{AC4A0277-004A-45A0-A66B-7BBC7A5C79B7}"/>
              </a:ext>
            </a:extLst>
          </p:cNvPr>
          <p:cNvSpPr/>
          <p:nvPr/>
        </p:nvSpPr>
        <p:spPr>
          <a:xfrm>
            <a:off x="6165850" y="120173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90" name="TextovéPole 33">
            <a:extLst>
              <a:ext uri="{FF2B5EF4-FFF2-40B4-BE49-F238E27FC236}">
                <a16:creationId xmlns:a16="http://schemas.microsoft.com/office/drawing/2014/main" id="{87C221DE-A1C4-4A1C-AD35-9A4021B5F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41300"/>
            <a:ext cx="424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kroužků</a:t>
            </a:r>
          </a:p>
          <a:p>
            <a:r>
              <a:rPr lang="cs-CZ" altLang="cs-CZ" sz="2000"/>
              <a:t>tak, aby se součet čtyř polí v každé</a:t>
            </a:r>
          </a:p>
          <a:p>
            <a:r>
              <a:rPr lang="cs-CZ" altLang="cs-CZ" sz="2000"/>
              <a:t>přímce rovnal číslu 24.</a:t>
            </a:r>
          </a:p>
        </p:txBody>
      </p:sp>
      <p:sp>
        <p:nvSpPr>
          <p:cNvPr id="7191" name="TextovéPole 34">
            <a:extLst>
              <a:ext uri="{FF2B5EF4-FFF2-40B4-BE49-F238E27FC236}">
                <a16:creationId xmlns:a16="http://schemas.microsoft.com/office/drawing/2014/main" id="{54531C94-B8CE-4DC0-B1AB-7FA2332E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2033588"/>
            <a:ext cx="321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Po červeném označení</a:t>
            </a:r>
          </a:p>
          <a:p>
            <a:r>
              <a:rPr lang="cs-CZ" altLang="cs-CZ" sz="2000"/>
              <a:t>kroužku ho doplň kliknutím</a:t>
            </a:r>
          </a:p>
          <a:p>
            <a:r>
              <a:rPr lang="cs-CZ" altLang="cs-CZ" sz="2000"/>
              <a:t>na správné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44757 0.522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8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3">
            <a:extLst>
              <a:ext uri="{FF2B5EF4-FFF2-40B4-BE49-F238E27FC236}">
                <a16:creationId xmlns:a16="http://schemas.microsoft.com/office/drawing/2014/main" id="{B2800384-C755-4984-9B2E-209DD99872C7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989138"/>
            <a:ext cx="4392612" cy="4032250"/>
            <a:chOff x="971600" y="2492896"/>
            <a:chExt cx="4392488" cy="4032448"/>
          </a:xfrm>
        </p:grpSpPr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6DA7480A-6F63-4237-82A9-95622A68346A}"/>
                </a:ext>
              </a:extLst>
            </p:cNvPr>
            <p:cNvSpPr/>
            <p:nvPr/>
          </p:nvSpPr>
          <p:spPr>
            <a:xfrm rot="10800000">
              <a:off x="971600" y="3501007"/>
              <a:ext cx="4392488" cy="3024337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B7F49A38-EBCD-4A7E-AADA-B12675687611}"/>
                </a:ext>
              </a:extLst>
            </p:cNvPr>
            <p:cNvSpPr/>
            <p:nvPr/>
          </p:nvSpPr>
          <p:spPr>
            <a:xfrm>
              <a:off x="971600" y="2492896"/>
              <a:ext cx="4392488" cy="302433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6ADFA11-F241-426D-8EF8-B5F7AA5F9951}"/>
              </a:ext>
            </a:extLst>
          </p:cNvPr>
          <p:cNvCxnSpPr/>
          <p:nvPr/>
        </p:nvCxnSpPr>
        <p:spPr>
          <a:xfrm>
            <a:off x="1547813" y="4005263"/>
            <a:ext cx="720725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2622FCC-5F4B-4A57-B501-FFD4803BA1B9}"/>
              </a:ext>
            </a:extLst>
          </p:cNvPr>
          <p:cNvCxnSpPr/>
          <p:nvPr/>
        </p:nvCxnSpPr>
        <p:spPr>
          <a:xfrm flipH="1">
            <a:off x="3708400" y="4005263"/>
            <a:ext cx="792163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2B1B676-AA1A-44DC-B4B9-A67C3BF009CB}"/>
              </a:ext>
            </a:extLst>
          </p:cNvPr>
          <p:cNvCxnSpPr/>
          <p:nvPr/>
        </p:nvCxnSpPr>
        <p:spPr>
          <a:xfrm>
            <a:off x="2268538" y="2997200"/>
            <a:ext cx="1439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2C31078D-5CF9-47C5-9D0A-4C7446DD4FCE}"/>
              </a:ext>
            </a:extLst>
          </p:cNvPr>
          <p:cNvSpPr/>
          <p:nvPr/>
        </p:nvSpPr>
        <p:spPr>
          <a:xfrm>
            <a:off x="2092325" y="4784725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5CFB874B-A1C1-4164-92F9-F6507C5B073D}"/>
              </a:ext>
            </a:extLst>
          </p:cNvPr>
          <p:cNvSpPr/>
          <p:nvPr/>
        </p:nvSpPr>
        <p:spPr>
          <a:xfrm>
            <a:off x="3479800" y="482758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88199FDD-BC9C-40F3-A602-4C0055C40E2D}"/>
              </a:ext>
            </a:extLst>
          </p:cNvPr>
          <p:cNvSpPr/>
          <p:nvPr/>
        </p:nvSpPr>
        <p:spPr>
          <a:xfrm>
            <a:off x="4271963" y="377666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234D5F00-A5B1-4B24-9C52-374D15B543D6}"/>
              </a:ext>
            </a:extLst>
          </p:cNvPr>
          <p:cNvSpPr/>
          <p:nvPr/>
        </p:nvSpPr>
        <p:spPr>
          <a:xfrm>
            <a:off x="1949450" y="27686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6371DD10-36DF-4369-AE15-1432CD53A4D4}"/>
              </a:ext>
            </a:extLst>
          </p:cNvPr>
          <p:cNvSpPr/>
          <p:nvPr/>
        </p:nvSpPr>
        <p:spPr>
          <a:xfrm>
            <a:off x="2795588" y="17176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0082BA18-C9F7-423B-B36C-FBDCB5571D6C}"/>
              </a:ext>
            </a:extLst>
          </p:cNvPr>
          <p:cNvSpPr/>
          <p:nvPr/>
        </p:nvSpPr>
        <p:spPr>
          <a:xfrm>
            <a:off x="1300163" y="37338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5A90D9E4-78F0-464B-B30E-0268CE713C7F}"/>
              </a:ext>
            </a:extLst>
          </p:cNvPr>
          <p:cNvSpPr/>
          <p:nvPr/>
        </p:nvSpPr>
        <p:spPr>
          <a:xfrm>
            <a:off x="4991100" y="27686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8205" name="Skupina 23">
            <a:extLst>
              <a:ext uri="{FF2B5EF4-FFF2-40B4-BE49-F238E27FC236}">
                <a16:creationId xmlns:a16="http://schemas.microsoft.com/office/drawing/2014/main" id="{BAF4B105-FFAF-4F16-A868-49BE1F4C4FC5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768600"/>
            <a:ext cx="558800" cy="522288"/>
            <a:chOff x="1648489" y="896670"/>
            <a:chExt cx="558743" cy="523220"/>
          </a:xfrm>
        </p:grpSpPr>
        <p:sp>
          <p:nvSpPr>
            <p:cNvPr id="11" name="Vývojový diagram: spojnice 10">
              <a:extLst>
                <a:ext uri="{FF2B5EF4-FFF2-40B4-BE49-F238E27FC236}">
                  <a16:creationId xmlns:a16="http://schemas.microsoft.com/office/drawing/2014/main" id="{80CF5333-5DB0-4160-A7B6-503F19A6F504}"/>
                </a:ext>
              </a:extLst>
            </p:cNvPr>
            <p:cNvSpPr/>
            <p:nvPr/>
          </p:nvSpPr>
          <p:spPr>
            <a:xfrm>
              <a:off x="1715157" y="930067"/>
              <a:ext cx="457153" cy="456425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sp>
          <p:nvSpPr>
            <p:cNvPr id="8219" name="TextovéPole 22">
              <a:extLst>
                <a:ext uri="{FF2B5EF4-FFF2-40B4-BE49-F238E27FC236}">
                  <a16:creationId xmlns:a16="http://schemas.microsoft.com/office/drawing/2014/main" id="{2E46A178-5965-4A82-BA51-3F910BD56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489" y="896670"/>
              <a:ext cx="5587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11</a:t>
              </a:r>
            </a:p>
          </p:txBody>
        </p:sp>
      </p:grp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CD05763F-0C5E-4431-A6E3-ABC2ECD4ECB5}"/>
              </a:ext>
            </a:extLst>
          </p:cNvPr>
          <p:cNvSpPr/>
          <p:nvPr/>
        </p:nvSpPr>
        <p:spPr>
          <a:xfrm>
            <a:off x="3516313" y="27971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8207" name="Skupina 26">
            <a:extLst>
              <a:ext uri="{FF2B5EF4-FFF2-40B4-BE49-F238E27FC236}">
                <a16:creationId xmlns:a16="http://schemas.microsoft.com/office/drawing/2014/main" id="{B476C1A9-E438-4FBC-9460-896CBB7BA6C3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4751388"/>
            <a:ext cx="584200" cy="523875"/>
            <a:chOff x="6439532" y="972870"/>
            <a:chExt cx="585417" cy="523220"/>
          </a:xfrm>
        </p:grpSpPr>
        <p:sp>
          <p:nvSpPr>
            <p:cNvPr id="18" name="Vývojový diagram: spojnice 17">
              <a:extLst>
                <a:ext uri="{FF2B5EF4-FFF2-40B4-BE49-F238E27FC236}">
                  <a16:creationId xmlns:a16="http://schemas.microsoft.com/office/drawing/2014/main" id="{634F9529-BD5E-4893-AD9F-102EE99AD068}"/>
                </a:ext>
              </a:extLst>
            </p:cNvPr>
            <p:cNvSpPr/>
            <p:nvPr/>
          </p:nvSpPr>
          <p:spPr>
            <a:xfrm>
              <a:off x="6503164" y="1006165"/>
              <a:ext cx="458152" cy="456628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217" name="TextovéPole 25">
              <a:extLst>
                <a:ext uri="{FF2B5EF4-FFF2-40B4-BE49-F238E27FC236}">
                  <a16:creationId xmlns:a16="http://schemas.microsoft.com/office/drawing/2014/main" id="{D8CB2073-951A-4928-9148-A7D306620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9532" y="972870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10</a:t>
              </a:r>
            </a:p>
          </p:txBody>
        </p:sp>
      </p:grpSp>
      <p:sp>
        <p:nvSpPr>
          <p:cNvPr id="28" name="Vývojový diagram: spojnice 27">
            <a:extLst>
              <a:ext uri="{FF2B5EF4-FFF2-40B4-BE49-F238E27FC236}">
                <a16:creationId xmlns:a16="http://schemas.microsoft.com/office/drawing/2014/main" id="{A4E88A73-AF9A-4ADB-BE5D-C40ABA6EC32F}"/>
              </a:ext>
            </a:extLst>
          </p:cNvPr>
          <p:cNvSpPr/>
          <p:nvPr/>
        </p:nvSpPr>
        <p:spPr>
          <a:xfrm>
            <a:off x="2795588" y="567848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47164A68-36EF-4F97-99D7-17474EDAC298}"/>
              </a:ext>
            </a:extLst>
          </p:cNvPr>
          <p:cNvSpPr/>
          <p:nvPr/>
        </p:nvSpPr>
        <p:spPr>
          <a:xfrm>
            <a:off x="4919663" y="478472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Vývojový diagram: spojnice 29">
            <a:extLst>
              <a:ext uri="{FF2B5EF4-FFF2-40B4-BE49-F238E27FC236}">
                <a16:creationId xmlns:a16="http://schemas.microsoft.com/office/drawing/2014/main" id="{BE6BC586-8111-4AEB-821B-02AD789CAE18}"/>
              </a:ext>
            </a:extLst>
          </p:cNvPr>
          <p:cNvSpPr/>
          <p:nvPr/>
        </p:nvSpPr>
        <p:spPr>
          <a:xfrm>
            <a:off x="1949450" y="27971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Vývojový diagram: spojnice 30">
            <a:extLst>
              <a:ext uri="{FF2B5EF4-FFF2-40B4-BE49-F238E27FC236}">
                <a16:creationId xmlns:a16="http://schemas.microsoft.com/office/drawing/2014/main" id="{C8BF974E-6B2C-4108-A34A-4FBE7294994B}"/>
              </a:ext>
            </a:extLst>
          </p:cNvPr>
          <p:cNvSpPr/>
          <p:nvPr/>
        </p:nvSpPr>
        <p:spPr>
          <a:xfrm>
            <a:off x="6719888" y="5446713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Vývojový diagram: spojnice 31">
            <a:extLst>
              <a:ext uri="{FF2B5EF4-FFF2-40B4-BE49-F238E27FC236}">
                <a16:creationId xmlns:a16="http://schemas.microsoft.com/office/drawing/2014/main" id="{003FAC69-CC6E-4303-A9A1-C87ADC43C1CB}"/>
              </a:ext>
            </a:extLst>
          </p:cNvPr>
          <p:cNvSpPr/>
          <p:nvPr/>
        </p:nvSpPr>
        <p:spPr>
          <a:xfrm>
            <a:off x="7227888" y="429418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Vývojový diagram: spojnice 32">
            <a:extLst>
              <a:ext uri="{FF2B5EF4-FFF2-40B4-BE49-F238E27FC236}">
                <a16:creationId xmlns:a16="http://schemas.microsoft.com/office/drawing/2014/main" id="{0241766B-FF91-4013-AC69-35CC5DEDD33E}"/>
              </a:ext>
            </a:extLst>
          </p:cNvPr>
          <p:cNvSpPr/>
          <p:nvPr/>
        </p:nvSpPr>
        <p:spPr>
          <a:xfrm>
            <a:off x="2082800" y="478472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14" name="TextovéPole 33">
            <a:extLst>
              <a:ext uri="{FF2B5EF4-FFF2-40B4-BE49-F238E27FC236}">
                <a16:creationId xmlns:a16="http://schemas.microsoft.com/office/drawing/2014/main" id="{5221159C-9DCE-4D4F-A71B-16A1F97D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41300"/>
            <a:ext cx="424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kroužků</a:t>
            </a:r>
          </a:p>
          <a:p>
            <a:r>
              <a:rPr lang="cs-CZ" altLang="cs-CZ" sz="2000"/>
              <a:t>tak, aby se součet čtyř polí v každé</a:t>
            </a:r>
          </a:p>
          <a:p>
            <a:r>
              <a:rPr lang="cs-CZ" altLang="cs-CZ" sz="2000"/>
              <a:t>přímce rovnal číslu 24.</a:t>
            </a:r>
          </a:p>
        </p:txBody>
      </p:sp>
      <p:sp>
        <p:nvSpPr>
          <p:cNvPr id="8215" name="TextovéPole 34">
            <a:extLst>
              <a:ext uri="{FF2B5EF4-FFF2-40B4-BE49-F238E27FC236}">
                <a16:creationId xmlns:a16="http://schemas.microsoft.com/office/drawing/2014/main" id="{0A869E0D-4C1A-4373-A61B-87F7A103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2033588"/>
            <a:ext cx="321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Po červeném označení</a:t>
            </a:r>
          </a:p>
          <a:p>
            <a:r>
              <a:rPr lang="cs-CZ" altLang="cs-CZ" sz="2000"/>
              <a:t>kroužku ho doplň kliknutím</a:t>
            </a:r>
          </a:p>
          <a:p>
            <a:r>
              <a:rPr lang="cs-CZ" altLang="cs-CZ" sz="2000"/>
              <a:t>na správné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32326 -0.075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Skupina 3">
            <a:extLst>
              <a:ext uri="{FF2B5EF4-FFF2-40B4-BE49-F238E27FC236}">
                <a16:creationId xmlns:a16="http://schemas.microsoft.com/office/drawing/2014/main" id="{79683A41-8ADA-4A5A-9EA8-A5430E3A763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989138"/>
            <a:ext cx="4392612" cy="4032250"/>
            <a:chOff x="971600" y="2492896"/>
            <a:chExt cx="4392488" cy="4032448"/>
          </a:xfrm>
        </p:grpSpPr>
        <p:sp>
          <p:nvSpPr>
            <p:cNvPr id="3" name="Rovnoramenný trojúhelník 2">
              <a:extLst>
                <a:ext uri="{FF2B5EF4-FFF2-40B4-BE49-F238E27FC236}">
                  <a16:creationId xmlns:a16="http://schemas.microsoft.com/office/drawing/2014/main" id="{8E1C5669-3871-40DF-84C9-25F4E96522C9}"/>
                </a:ext>
              </a:extLst>
            </p:cNvPr>
            <p:cNvSpPr/>
            <p:nvPr/>
          </p:nvSpPr>
          <p:spPr>
            <a:xfrm rot="10800000">
              <a:off x="971600" y="3501007"/>
              <a:ext cx="4392488" cy="3024337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" name="Rovnoramenný trojúhelník 1">
              <a:extLst>
                <a:ext uri="{FF2B5EF4-FFF2-40B4-BE49-F238E27FC236}">
                  <a16:creationId xmlns:a16="http://schemas.microsoft.com/office/drawing/2014/main" id="{7F427184-FF1D-48AD-B166-6D1532578A58}"/>
                </a:ext>
              </a:extLst>
            </p:cNvPr>
            <p:cNvSpPr/>
            <p:nvPr/>
          </p:nvSpPr>
          <p:spPr>
            <a:xfrm>
              <a:off x="971600" y="2492896"/>
              <a:ext cx="4392488" cy="302433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DB152D2-4CE0-46CA-99D7-3CF06C9D333D}"/>
              </a:ext>
            </a:extLst>
          </p:cNvPr>
          <p:cNvCxnSpPr/>
          <p:nvPr/>
        </p:nvCxnSpPr>
        <p:spPr>
          <a:xfrm>
            <a:off x="1547813" y="4005263"/>
            <a:ext cx="720725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8886951-7DE1-48CD-9CD9-4FB6D4F1BF63}"/>
              </a:ext>
            </a:extLst>
          </p:cNvPr>
          <p:cNvCxnSpPr/>
          <p:nvPr/>
        </p:nvCxnSpPr>
        <p:spPr>
          <a:xfrm flipH="1">
            <a:off x="3708400" y="4005263"/>
            <a:ext cx="792163" cy="1008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3734563-B7B8-41EC-9BA8-8B13A67CED03}"/>
              </a:ext>
            </a:extLst>
          </p:cNvPr>
          <p:cNvCxnSpPr/>
          <p:nvPr/>
        </p:nvCxnSpPr>
        <p:spPr>
          <a:xfrm>
            <a:off x="2268538" y="2997200"/>
            <a:ext cx="1439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EF0A6D11-5366-4817-8276-0B6BA8D7E685}"/>
              </a:ext>
            </a:extLst>
          </p:cNvPr>
          <p:cNvSpPr/>
          <p:nvPr/>
        </p:nvSpPr>
        <p:spPr>
          <a:xfrm>
            <a:off x="2092325" y="4784725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9DD78405-0C9D-411F-B56B-AC7072186187}"/>
              </a:ext>
            </a:extLst>
          </p:cNvPr>
          <p:cNvSpPr/>
          <p:nvPr/>
        </p:nvSpPr>
        <p:spPr>
          <a:xfrm>
            <a:off x="3479800" y="482758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BBBFF901-A6A4-49A0-8ECA-E6BC4F9CA862}"/>
              </a:ext>
            </a:extLst>
          </p:cNvPr>
          <p:cNvSpPr/>
          <p:nvPr/>
        </p:nvSpPr>
        <p:spPr>
          <a:xfrm>
            <a:off x="4271963" y="3776663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2044E2A7-99FC-4DBA-BFE5-9C263A5891BE}"/>
              </a:ext>
            </a:extLst>
          </p:cNvPr>
          <p:cNvSpPr/>
          <p:nvPr/>
        </p:nvSpPr>
        <p:spPr>
          <a:xfrm>
            <a:off x="1949450" y="27686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82EFDFDD-B8CB-4D46-858A-C0AC59CAA153}"/>
              </a:ext>
            </a:extLst>
          </p:cNvPr>
          <p:cNvSpPr/>
          <p:nvPr/>
        </p:nvSpPr>
        <p:spPr>
          <a:xfrm>
            <a:off x="2795588" y="17176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1F00ABB4-3705-4877-B452-6D38791A9DCE}"/>
              </a:ext>
            </a:extLst>
          </p:cNvPr>
          <p:cNvSpPr/>
          <p:nvPr/>
        </p:nvSpPr>
        <p:spPr>
          <a:xfrm>
            <a:off x="1300163" y="37338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AA2187ED-6565-4DE4-8EF5-89BE2C123D48}"/>
              </a:ext>
            </a:extLst>
          </p:cNvPr>
          <p:cNvSpPr/>
          <p:nvPr/>
        </p:nvSpPr>
        <p:spPr>
          <a:xfrm>
            <a:off x="4991100" y="2768600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9229" name="Skupina 23">
            <a:extLst>
              <a:ext uri="{FF2B5EF4-FFF2-40B4-BE49-F238E27FC236}">
                <a16:creationId xmlns:a16="http://schemas.microsoft.com/office/drawing/2014/main" id="{EB8FEBA1-805C-4F23-A1E3-9F8C19C62EF9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768600"/>
            <a:ext cx="558800" cy="522288"/>
            <a:chOff x="1648489" y="896670"/>
            <a:chExt cx="558743" cy="523220"/>
          </a:xfrm>
        </p:grpSpPr>
        <p:sp>
          <p:nvSpPr>
            <p:cNvPr id="11" name="Vývojový diagram: spojnice 10">
              <a:extLst>
                <a:ext uri="{FF2B5EF4-FFF2-40B4-BE49-F238E27FC236}">
                  <a16:creationId xmlns:a16="http://schemas.microsoft.com/office/drawing/2014/main" id="{42DD0DB1-A0B0-4A34-A819-E7913AD5064C}"/>
                </a:ext>
              </a:extLst>
            </p:cNvPr>
            <p:cNvSpPr/>
            <p:nvPr/>
          </p:nvSpPr>
          <p:spPr>
            <a:xfrm>
              <a:off x="1715157" y="930067"/>
              <a:ext cx="457153" cy="456425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sp>
          <p:nvSpPr>
            <p:cNvPr id="9243" name="TextovéPole 22">
              <a:extLst>
                <a:ext uri="{FF2B5EF4-FFF2-40B4-BE49-F238E27FC236}">
                  <a16:creationId xmlns:a16="http://schemas.microsoft.com/office/drawing/2014/main" id="{659AD005-FA1F-4564-8ADA-ED3AC8097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489" y="896670"/>
              <a:ext cx="5587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11</a:t>
              </a:r>
            </a:p>
          </p:txBody>
        </p:sp>
      </p:grp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81C52A06-5FDA-4054-9651-A60B31BA310B}"/>
              </a:ext>
            </a:extLst>
          </p:cNvPr>
          <p:cNvSpPr/>
          <p:nvPr/>
        </p:nvSpPr>
        <p:spPr>
          <a:xfrm>
            <a:off x="3516313" y="27971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9231" name="Skupina 26">
            <a:extLst>
              <a:ext uri="{FF2B5EF4-FFF2-40B4-BE49-F238E27FC236}">
                <a16:creationId xmlns:a16="http://schemas.microsoft.com/office/drawing/2014/main" id="{6A93A5D2-8CCC-4935-9E06-B857052D8758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4751388"/>
            <a:ext cx="584200" cy="523875"/>
            <a:chOff x="6439532" y="972870"/>
            <a:chExt cx="585417" cy="523220"/>
          </a:xfrm>
        </p:grpSpPr>
        <p:sp>
          <p:nvSpPr>
            <p:cNvPr id="18" name="Vývojový diagram: spojnice 17">
              <a:extLst>
                <a:ext uri="{FF2B5EF4-FFF2-40B4-BE49-F238E27FC236}">
                  <a16:creationId xmlns:a16="http://schemas.microsoft.com/office/drawing/2014/main" id="{826CC4C5-0951-4799-85E3-A6DF19906001}"/>
                </a:ext>
              </a:extLst>
            </p:cNvPr>
            <p:cNvSpPr/>
            <p:nvPr/>
          </p:nvSpPr>
          <p:spPr>
            <a:xfrm>
              <a:off x="6503164" y="1006165"/>
              <a:ext cx="458152" cy="456628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241" name="TextovéPole 25">
              <a:extLst>
                <a:ext uri="{FF2B5EF4-FFF2-40B4-BE49-F238E27FC236}">
                  <a16:creationId xmlns:a16="http://schemas.microsoft.com/office/drawing/2014/main" id="{695B99D6-02C8-4CBA-B59D-236329E2A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9532" y="972870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2800">
                  <a:solidFill>
                    <a:srgbClr val="FF0000"/>
                  </a:solidFill>
                </a:rPr>
                <a:t>10</a:t>
              </a:r>
            </a:p>
          </p:txBody>
        </p:sp>
      </p:grpSp>
      <p:sp>
        <p:nvSpPr>
          <p:cNvPr id="28" name="Vývojový diagram: spojnice 27">
            <a:extLst>
              <a:ext uri="{FF2B5EF4-FFF2-40B4-BE49-F238E27FC236}">
                <a16:creationId xmlns:a16="http://schemas.microsoft.com/office/drawing/2014/main" id="{58DB0210-1C45-47B7-9EFA-0BE4EED31C82}"/>
              </a:ext>
            </a:extLst>
          </p:cNvPr>
          <p:cNvSpPr/>
          <p:nvPr/>
        </p:nvSpPr>
        <p:spPr>
          <a:xfrm>
            <a:off x="2795588" y="5678488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Vývojový diagram: spojnice 28">
            <a:extLst>
              <a:ext uri="{FF2B5EF4-FFF2-40B4-BE49-F238E27FC236}">
                <a16:creationId xmlns:a16="http://schemas.microsoft.com/office/drawing/2014/main" id="{915523CE-89ED-45AC-9503-8899721A9F75}"/>
              </a:ext>
            </a:extLst>
          </p:cNvPr>
          <p:cNvSpPr/>
          <p:nvPr/>
        </p:nvSpPr>
        <p:spPr>
          <a:xfrm>
            <a:off x="4919663" y="478472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Vývojový diagram: spojnice 29">
            <a:extLst>
              <a:ext uri="{FF2B5EF4-FFF2-40B4-BE49-F238E27FC236}">
                <a16:creationId xmlns:a16="http://schemas.microsoft.com/office/drawing/2014/main" id="{AD4E2410-0FEA-4413-9CB8-53361223D6C8}"/>
              </a:ext>
            </a:extLst>
          </p:cNvPr>
          <p:cNvSpPr/>
          <p:nvPr/>
        </p:nvSpPr>
        <p:spPr>
          <a:xfrm>
            <a:off x="1949450" y="279717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Vývojový diagram: spojnice 30">
            <a:extLst>
              <a:ext uri="{FF2B5EF4-FFF2-40B4-BE49-F238E27FC236}">
                <a16:creationId xmlns:a16="http://schemas.microsoft.com/office/drawing/2014/main" id="{60B7E619-23C1-47BF-B8FD-3A02F4DDBC85}"/>
              </a:ext>
            </a:extLst>
          </p:cNvPr>
          <p:cNvSpPr/>
          <p:nvPr/>
        </p:nvSpPr>
        <p:spPr>
          <a:xfrm>
            <a:off x="6719888" y="5446713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Vývojový diagram: spojnice 31">
            <a:extLst>
              <a:ext uri="{FF2B5EF4-FFF2-40B4-BE49-F238E27FC236}">
                <a16:creationId xmlns:a16="http://schemas.microsoft.com/office/drawing/2014/main" id="{FBBB8291-32F0-4D9F-A60E-644568FC78E1}"/>
              </a:ext>
            </a:extLst>
          </p:cNvPr>
          <p:cNvSpPr/>
          <p:nvPr/>
        </p:nvSpPr>
        <p:spPr>
          <a:xfrm>
            <a:off x="4271963" y="3776663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Vývojový diagram: spojnice 32">
            <a:extLst>
              <a:ext uri="{FF2B5EF4-FFF2-40B4-BE49-F238E27FC236}">
                <a16:creationId xmlns:a16="http://schemas.microsoft.com/office/drawing/2014/main" id="{473C224F-E51E-4BE4-9FCF-11DA08537A34}"/>
              </a:ext>
            </a:extLst>
          </p:cNvPr>
          <p:cNvSpPr/>
          <p:nvPr/>
        </p:nvSpPr>
        <p:spPr>
          <a:xfrm>
            <a:off x="2082800" y="4784725"/>
            <a:ext cx="457200" cy="4572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38" name="TextovéPole 33">
            <a:extLst>
              <a:ext uri="{FF2B5EF4-FFF2-40B4-BE49-F238E27FC236}">
                <a16:creationId xmlns:a16="http://schemas.microsoft.com/office/drawing/2014/main" id="{47287DF7-0EA6-4A7E-8EDE-4F84F5C4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41300"/>
            <a:ext cx="424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Doplňte čísla do prázdných kroužků</a:t>
            </a:r>
          </a:p>
          <a:p>
            <a:r>
              <a:rPr lang="cs-CZ" altLang="cs-CZ" sz="2000"/>
              <a:t>tak, aby se součet čtyř polí v každé</a:t>
            </a:r>
          </a:p>
          <a:p>
            <a:r>
              <a:rPr lang="cs-CZ" altLang="cs-CZ" sz="2000"/>
              <a:t>přímce rovnal číslu 24.</a:t>
            </a:r>
          </a:p>
        </p:txBody>
      </p:sp>
      <p:sp>
        <p:nvSpPr>
          <p:cNvPr id="9239" name="TextovéPole 34">
            <a:extLst>
              <a:ext uri="{FF2B5EF4-FFF2-40B4-BE49-F238E27FC236}">
                <a16:creationId xmlns:a16="http://schemas.microsoft.com/office/drawing/2014/main" id="{446A576F-1808-44A4-B815-B087FE7E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2033588"/>
            <a:ext cx="321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Po červeném označení</a:t>
            </a:r>
          </a:p>
          <a:p>
            <a:r>
              <a:rPr lang="cs-CZ" altLang="cs-CZ" sz="2000"/>
              <a:t>kroužku ho doplň kliknutím</a:t>
            </a:r>
          </a:p>
          <a:p>
            <a:r>
              <a:rPr lang="cs-CZ" altLang="cs-CZ" sz="2000"/>
              <a:t>na správné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35434 -0.09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>
            <a:extLst>
              <a:ext uri="{FF2B5EF4-FFF2-40B4-BE49-F238E27FC236}">
                <a16:creationId xmlns:a16="http://schemas.microsoft.com/office/drawing/2014/main" id="{59B81DF4-F6F1-4807-A455-4A214496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9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Červená čísla dosaďte do obrazce vždy tak, aby v řadách a sloupcích vyšly</a:t>
            </a:r>
          </a:p>
          <a:p>
            <a:r>
              <a:rPr lang="cs-CZ" altLang="cs-CZ" sz="2000"/>
              <a:t> předepsané součty.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664B35F-8B22-483E-91C8-F14499CE9768}"/>
              </a:ext>
            </a:extLst>
          </p:cNvPr>
          <p:cNvSpPr/>
          <p:nvPr/>
        </p:nvSpPr>
        <p:spPr>
          <a:xfrm>
            <a:off x="539750" y="1628775"/>
            <a:ext cx="1944688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6B86162-43BA-4A8C-8EFA-25B523E28D23}"/>
              </a:ext>
            </a:extLst>
          </p:cNvPr>
          <p:cNvSpPr/>
          <p:nvPr/>
        </p:nvSpPr>
        <p:spPr>
          <a:xfrm>
            <a:off x="539750" y="3527425"/>
            <a:ext cx="1944688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7F11165-D43B-4BFF-8E60-0017E09F7F76}"/>
              </a:ext>
            </a:extLst>
          </p:cNvPr>
          <p:cNvSpPr/>
          <p:nvPr/>
        </p:nvSpPr>
        <p:spPr>
          <a:xfrm>
            <a:off x="2484438" y="3538538"/>
            <a:ext cx="1943100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66DE15F-B745-42FB-B16D-70B406A89CFD}"/>
              </a:ext>
            </a:extLst>
          </p:cNvPr>
          <p:cNvSpPr/>
          <p:nvPr/>
        </p:nvSpPr>
        <p:spPr>
          <a:xfrm>
            <a:off x="2484438" y="1641475"/>
            <a:ext cx="1943100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BCFE54F9-B4C3-47E4-AC83-5431A51ADDB8}"/>
              </a:ext>
            </a:extLst>
          </p:cNvPr>
          <p:cNvSpPr/>
          <p:nvPr/>
        </p:nvSpPr>
        <p:spPr>
          <a:xfrm>
            <a:off x="7038975" y="3810000"/>
            <a:ext cx="1079500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EC662B37-723F-4C31-88E1-28D983BCBC5B}"/>
              </a:ext>
            </a:extLst>
          </p:cNvPr>
          <p:cNvSpPr/>
          <p:nvPr/>
        </p:nvSpPr>
        <p:spPr>
          <a:xfrm>
            <a:off x="7019925" y="2500313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84EA70C7-DAE4-4D28-AA8C-555CC8F2D1BF}"/>
              </a:ext>
            </a:extLst>
          </p:cNvPr>
          <p:cNvSpPr/>
          <p:nvPr/>
        </p:nvSpPr>
        <p:spPr>
          <a:xfrm>
            <a:off x="7019925" y="1092200"/>
            <a:ext cx="1081088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4BCCBD3D-439E-4BA9-90D0-B4738FEC49AE}"/>
              </a:ext>
            </a:extLst>
          </p:cNvPr>
          <p:cNvSpPr/>
          <p:nvPr/>
        </p:nvSpPr>
        <p:spPr>
          <a:xfrm>
            <a:off x="3822700" y="4679950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9F624270-1C0F-42B3-A3F4-D020EC3722AD}"/>
              </a:ext>
            </a:extLst>
          </p:cNvPr>
          <p:cNvSpPr/>
          <p:nvPr/>
        </p:nvSpPr>
        <p:spPr>
          <a:xfrm>
            <a:off x="3817938" y="28813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A90AD11C-0EAA-4760-B762-D6D854C936EB}"/>
              </a:ext>
            </a:extLst>
          </p:cNvPr>
          <p:cNvSpPr/>
          <p:nvPr/>
        </p:nvSpPr>
        <p:spPr>
          <a:xfrm>
            <a:off x="3694113" y="1079500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4</a:t>
            </a: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89CE2B7B-703F-46D3-8EA1-03F03B9A3F22}"/>
              </a:ext>
            </a:extLst>
          </p:cNvPr>
          <p:cNvSpPr/>
          <p:nvPr/>
        </p:nvSpPr>
        <p:spPr>
          <a:xfrm>
            <a:off x="1990725" y="4670425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460F02DB-9059-4C9F-A5F4-D6C83FFD77C7}"/>
              </a:ext>
            </a:extLst>
          </p:cNvPr>
          <p:cNvSpPr/>
          <p:nvPr/>
        </p:nvSpPr>
        <p:spPr>
          <a:xfrm>
            <a:off x="1893888" y="2867025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8B05CBF6-5317-4F9B-8831-B41C63D30416}"/>
              </a:ext>
            </a:extLst>
          </p:cNvPr>
          <p:cNvSpPr/>
          <p:nvPr/>
        </p:nvSpPr>
        <p:spPr>
          <a:xfrm>
            <a:off x="1857375" y="1112838"/>
            <a:ext cx="1081088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A65F83BC-DA98-4A36-95E1-8AA0C3977F68}"/>
              </a:ext>
            </a:extLst>
          </p:cNvPr>
          <p:cNvSpPr/>
          <p:nvPr/>
        </p:nvSpPr>
        <p:spPr>
          <a:xfrm>
            <a:off x="115888" y="4705350"/>
            <a:ext cx="1081087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/>
              <a:t>8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87FEA44A-7244-4E7B-9E0F-3F02E6CFC57D}"/>
              </a:ext>
            </a:extLst>
          </p:cNvPr>
          <p:cNvSpPr/>
          <p:nvPr/>
        </p:nvSpPr>
        <p:spPr>
          <a:xfrm>
            <a:off x="107950" y="2867025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ývojový diagram: spojnice 18">
            <a:extLst>
              <a:ext uri="{FF2B5EF4-FFF2-40B4-BE49-F238E27FC236}">
                <a16:creationId xmlns:a16="http://schemas.microsoft.com/office/drawing/2014/main" id="{66170E9D-BE81-4972-BF29-AD7AEA7C4A45}"/>
              </a:ext>
            </a:extLst>
          </p:cNvPr>
          <p:cNvSpPr/>
          <p:nvPr/>
        </p:nvSpPr>
        <p:spPr>
          <a:xfrm>
            <a:off x="107950" y="1065213"/>
            <a:ext cx="1079500" cy="111442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259" name="TextovéPole 19">
            <a:extLst>
              <a:ext uri="{FF2B5EF4-FFF2-40B4-BE49-F238E27FC236}">
                <a16:creationId xmlns:a16="http://schemas.microsoft.com/office/drawing/2014/main" id="{35860D68-B44A-4B81-B26D-FE8230D4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141413"/>
            <a:ext cx="50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6</a:t>
            </a:r>
          </a:p>
        </p:txBody>
      </p:sp>
      <p:sp>
        <p:nvSpPr>
          <p:cNvPr id="10260" name="TextovéPole 20">
            <a:extLst>
              <a:ext uri="{FF2B5EF4-FFF2-40B4-BE49-F238E27FC236}">
                <a16:creationId xmlns:a16="http://schemas.microsoft.com/office/drawing/2014/main" id="{DAB84604-0919-4FFD-A06E-38FFC619E4F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37000" y="10795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4</a:t>
            </a:r>
          </a:p>
        </p:txBody>
      </p:sp>
      <p:sp>
        <p:nvSpPr>
          <p:cNvPr id="10261" name="TextovéPole 21">
            <a:extLst>
              <a:ext uri="{FF2B5EF4-FFF2-40B4-BE49-F238E27FC236}">
                <a16:creationId xmlns:a16="http://schemas.microsoft.com/office/drawing/2014/main" id="{D1809A8E-9057-4573-BC70-DD11DDA59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2914650"/>
            <a:ext cx="53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9</a:t>
            </a:r>
          </a:p>
        </p:txBody>
      </p:sp>
      <p:sp>
        <p:nvSpPr>
          <p:cNvPr id="10262" name="TextovéPole 22">
            <a:extLst>
              <a:ext uri="{FF2B5EF4-FFF2-40B4-BE49-F238E27FC236}">
                <a16:creationId xmlns:a16="http://schemas.microsoft.com/office/drawing/2014/main" id="{F57E9683-25AA-4F0E-9DD4-0F9931D0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471328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8</a:t>
            </a:r>
          </a:p>
        </p:txBody>
      </p:sp>
      <p:sp>
        <p:nvSpPr>
          <p:cNvPr id="10263" name="TextovéPole 23">
            <a:extLst>
              <a:ext uri="{FF2B5EF4-FFF2-40B4-BE49-F238E27FC236}">
                <a16:creationId xmlns:a16="http://schemas.microsoft.com/office/drawing/2014/main" id="{8F293FFC-9095-4F4E-A4DA-7880D6E23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4705350"/>
            <a:ext cx="46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/>
              <a:t>2</a:t>
            </a:r>
          </a:p>
        </p:txBody>
      </p:sp>
      <p:sp>
        <p:nvSpPr>
          <p:cNvPr id="10264" name="TextovéPole 24">
            <a:extLst>
              <a:ext uri="{FF2B5EF4-FFF2-40B4-BE49-F238E27FC236}">
                <a16:creationId xmlns:a16="http://schemas.microsoft.com/office/drawing/2014/main" id="{8544661D-A4A1-42D1-8A3F-168E7485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1139825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1C57A608-3169-4C2C-90AA-2A4CC7D27698}"/>
              </a:ext>
            </a:extLst>
          </p:cNvPr>
          <p:cNvSpPr/>
          <p:nvPr/>
        </p:nvSpPr>
        <p:spPr>
          <a:xfrm>
            <a:off x="7038975" y="5262563"/>
            <a:ext cx="1079500" cy="11144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6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2648BA76-28F0-4CAF-86AA-5D689315D40C}"/>
              </a:ext>
            </a:extLst>
          </p:cNvPr>
          <p:cNvSpPr/>
          <p:nvPr/>
        </p:nvSpPr>
        <p:spPr>
          <a:xfrm rot="5400000">
            <a:off x="153194" y="5703094"/>
            <a:ext cx="950913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4377EE4C-4458-4DCF-8B65-FFB2E465ED3B}"/>
              </a:ext>
            </a:extLst>
          </p:cNvPr>
          <p:cNvSpPr/>
          <p:nvPr/>
        </p:nvSpPr>
        <p:spPr>
          <a:xfrm rot="5400000">
            <a:off x="1986757" y="5707856"/>
            <a:ext cx="950912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E897BB7A-2BE3-451E-9311-396B51095B60}"/>
              </a:ext>
            </a:extLst>
          </p:cNvPr>
          <p:cNvSpPr/>
          <p:nvPr/>
        </p:nvSpPr>
        <p:spPr>
          <a:xfrm rot="5400000">
            <a:off x="3890963" y="5692775"/>
            <a:ext cx="949325" cy="1209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269" name="TextovéPole 28">
            <a:extLst>
              <a:ext uri="{FF2B5EF4-FFF2-40B4-BE49-F238E27FC236}">
                <a16:creationId xmlns:a16="http://schemas.microsoft.com/office/drawing/2014/main" id="{D81D304E-F661-45AA-AFD9-03311B23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5840413"/>
            <a:ext cx="755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0270" name="TextovéPole 29">
            <a:extLst>
              <a:ext uri="{FF2B5EF4-FFF2-40B4-BE49-F238E27FC236}">
                <a16:creationId xmlns:a16="http://schemas.microsoft.com/office/drawing/2014/main" id="{D99EDF17-2969-4AA1-AC31-18DF4D52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5826125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0271" name="TextovéPole 30">
            <a:extLst>
              <a:ext uri="{FF2B5EF4-FFF2-40B4-BE49-F238E27FC236}">
                <a16:creationId xmlns:a16="http://schemas.microsoft.com/office/drawing/2014/main" id="{15F106CE-C861-4DAA-9387-7733B555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57419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0ECCC0FE-C7A4-41B3-B94D-35B279AD4C14}"/>
              </a:ext>
            </a:extLst>
          </p:cNvPr>
          <p:cNvSpPr/>
          <p:nvPr/>
        </p:nvSpPr>
        <p:spPr>
          <a:xfrm>
            <a:off x="4773613" y="1071563"/>
            <a:ext cx="950912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15</a:t>
            </a:r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B313C7AF-4FB2-4FA6-972E-24FB579989B7}"/>
              </a:ext>
            </a:extLst>
          </p:cNvPr>
          <p:cNvSpPr/>
          <p:nvPr/>
        </p:nvSpPr>
        <p:spPr>
          <a:xfrm>
            <a:off x="4937125" y="2862263"/>
            <a:ext cx="950913" cy="120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19</a:t>
            </a: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ABD27683-331F-459D-8AE2-E29E4CACD4AB}"/>
              </a:ext>
            </a:extLst>
          </p:cNvPr>
          <p:cNvSpPr/>
          <p:nvPr/>
        </p:nvSpPr>
        <p:spPr>
          <a:xfrm>
            <a:off x="4892675" y="4657725"/>
            <a:ext cx="950913" cy="1208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5658 -0.6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DUM-PPT-šablona</Template>
  <TotalTime>1919</TotalTime>
  <Words>1571</Words>
  <PresentationFormat>Předvádění na obrazovce (4:3)</PresentationFormat>
  <Paragraphs>841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DUM-PPT-šablona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2010-10-19T08:27:42Z</dcterms:created>
  <dcterms:modified xsi:type="dcterms:W3CDTF">2020-10-06T13:19:07Z</dcterms:modified>
</cp:coreProperties>
</file>